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Slides/notesSlide1.xml" ContentType="application/vnd.openxmlformats-officedocument.presentationml.notesSlide+xml"/>
  <Override PartName="/ppt/ink/ink10.xml" ContentType="application/inkml+xml"/>
  <Override PartName="/ppt/notesSlides/notesSlide2.xml" ContentType="application/vnd.openxmlformats-officedocument.presentationml.notesSlide+xml"/>
  <Override PartName="/ppt/ink/ink11.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9"/>
  </p:notesMasterIdLst>
  <p:handoutMasterIdLst>
    <p:handoutMasterId r:id="rId20"/>
  </p:handoutMasterIdLst>
  <p:sldIdLst>
    <p:sldId id="2435" r:id="rId5"/>
    <p:sldId id="2440" r:id="rId6"/>
    <p:sldId id="258" r:id="rId7"/>
    <p:sldId id="259" r:id="rId8"/>
    <p:sldId id="2441" r:id="rId9"/>
    <p:sldId id="2442" r:id="rId10"/>
    <p:sldId id="2443" r:id="rId11"/>
    <p:sldId id="2445" r:id="rId12"/>
    <p:sldId id="2447" r:id="rId13"/>
    <p:sldId id="2448" r:id="rId14"/>
    <p:sldId id="2449" r:id="rId15"/>
    <p:sldId id="260" r:id="rId16"/>
    <p:sldId id="2444" r:id="rId17"/>
    <p:sldId id="243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3864"/>
    <a:srgbClr val="37335E"/>
    <a:srgbClr val="3B345F"/>
    <a:srgbClr val="B46370"/>
    <a:srgbClr val="E6E6E6"/>
    <a:srgbClr val="2F3342"/>
    <a:srgbClr val="5A4368"/>
    <a:srgbClr val="B96975"/>
    <a:srgbClr val="E6A47B"/>
    <a:srgbClr val="89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74" autoAdjust="0"/>
  </p:normalViewPr>
  <p:slideViewPr>
    <p:cSldViewPr snapToGrid="0">
      <p:cViewPr varScale="1">
        <p:scale>
          <a:sx n="86" d="100"/>
          <a:sy n="86" d="100"/>
        </p:scale>
        <p:origin x="562" y="48"/>
      </p:cViewPr>
      <p:guideLst>
        <p:guide orient="horz" pos="2160"/>
        <p:guide pos="3840"/>
      </p:guideLst>
    </p:cSldViewPr>
  </p:slideViewPr>
  <p:notesTextViewPr>
    <p:cViewPr>
      <p:scale>
        <a:sx n="1" d="1"/>
        <a:sy n="1" d="1"/>
      </p:scale>
      <p:origin x="0" y="0"/>
    </p:cViewPr>
  </p:notesTextViewPr>
  <p:notesViewPr>
    <p:cSldViewPr snapToGrid="0">
      <p:cViewPr varScale="1">
        <p:scale>
          <a:sx n="99" d="100"/>
          <a:sy n="99" d="100"/>
        </p:scale>
        <p:origin x="4416"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1/31/2019</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0:57.801"/>
    </inkml:context>
    <inkml:brush xml:id="br0">
      <inkml:brushProperty name="width" value="0.35" units="cm"/>
      <inkml:brushProperty name="height" value="0.35" units="cm"/>
      <inkml:brushProperty name="color" value="#FFFFFF"/>
      <inkml:brushProperty name="ignorePressure" value="1"/>
    </inkml:brush>
  </inkml:definitions>
  <inkml:trace contextRef="#ctx0" brushRef="#br0">551 237,'0'0,"0"0,0 0,0 0,0 0,0 0,0 0,0 0,0 0,0 0,0 0,0 0,0 0,0 0,0 0,0 0,0 0,0 0,0 0,0 0,0 4,0 2,4-1,1-1,4 3,0 0,3 3,0 0,-3-2,1 1,3 0,3 2,4 0,1 1,6-1,6 1,5-1,5 2,2-2,7 2,5 2,5-2,1-2,1 1,2-2,1 1,-2-1,0-2,-4 1,0 0,-2 2,1 3,-6-1,0 1,-5-1,0-3,1-4,0 2,-6-1,-1-1,0-2,0-2,1-1,-2 0,-2-1,2-1,-3 1,-1 0,-1-1,0 1,-3 0,-2 0,1 0,-1 0,-2 0,-2 0,-2 0,-1 0,3 0,1 0,-1 0,-1 0,-1 0,-1 0,0 0,-2 0,-3 0,-2 0,0 0,-3 0,-3 0,-1 0,-2 0,2 0,-1 0,1 0,3 0,4 0,2-4,2-1,5 0,2-3,0-1,-1 3,-5 0,2-1,-4 0,-2-3,1 1,0 1,2 2,0-1,0 0,2 1,-1 2,1-3,-1 0,1 2,4 1,1-3,3 0,1 1,-1 2,1-3,0 1,-2-4,-3 0,-1-1,2 0,0 2,-4 3,-3 2,-5 2,-6 2,-4 0,-3 0,-3 1,-2-1,0 0,0 1,0-1,1 0,-1 0,1 0,0 0,0 0,0 0,0 0,0 0</inkml:trace>
  <inkml:trace contextRef="#ctx0" brushRef="#br0" timeOffset="1533.125">4173 167,'0'0,"0"0,0 0,0 4,4 1,1 4,4 1,0 2,-1 3,2 3,3-1,0 0,-3-3,-3-3,-2-5,-3-2,-1 2,-1 0,0-2,-1 0,1-2,-1-1,1-1,0 1,-8-2,-7 1,-5-4,-10-2,-9-3,-9 0,-13-3,-8 0,0-1,-1-2,4 1,1-2,4 3,0 0,-2 1,-5-1,-4-2,-6 1,-5 0,-5 1,-3 3,6 0,5 1,5 2,2 3,2 1,1 2,1-3,-5-1,-1 0,0 1,1 2,1 0,1-3,4 0,-1-4,-2 0,3 1,2 2,0 2,-1 2,2 1,6 1,-1 1,7-1,4 0,3 1,1-1,-1 0,5 0,1 0,-1 0,2 0,5 0,-1 0,2 0,7 0,3 0,6 0,2 0,3 0,4 0,-1 0,-2 0,-1 0,-1 0,2 0,2 0,-2 0,2 0,3 0,1 0,-2 0,-4 4,-3 5,-5 2,-6 2,1-1,5-2</inkml:trace>
  <inkml:trace contextRef="#ctx0" brushRef="#br0" timeOffset="5000.569">339 590,'0'0,"0"0,0 0,0 0,0 0,0 0,0 0,0 0,4 0,9-4,11-5,13-2,12-2,10 1,11-2,9 2,8-1,8 1,9-1,2-2,4 1,-2 3,1 4,3 7,-3 7,1 2,5 4,0 0,-1 2,-3-2,0 0,0-1,-2-3,-4 1,-7-1,-9-2,-12-3,-10-1,-13-2,-12 0,-4-2,-10 1,-4 0,-8-1,-5 1,-6 0,-2 0,-3-1,-1 1,0 0,-4 0,-10-3,-9-3,-18-3,-16 0,-16-3,-10 1,-3-2,-4 1,3 3,0-1,3 1,4-2,3 1,0 2,1-1,1 0,2 3,1 1,1 2,1 2,5 0,1 1,4 1,0-1,-1 0,1 1,8-1,0 0,2 0,1 0,5 0,7 0,9 0,6 0,2 0,6 0,0 0,4 0,3 0,3 0,2 0,3 0,0 0,0 0,1 0,-1 0,1 0,-1 0,0 0,1 0,3-4,13-1,16-4,18-5,17-3,12 1,9-1,9 2,4 0,1 3,-1 3,-3 3,-1 3,-6 1,-2 2,-5 0,0 1,1 0,1-1,-1 0,-3 1,-1-1,-5 0,-9 0,-7 0,-6 0,-9 0,-7 0,-8 0,-8 0,-4 0,-1 0,-4 0,-5 0,-3 0,-3 0,2 0,1 0,-2 0,-1 0,-1 0,0 0,-2 0,0 0,0 0,0 0,0 0,0 0,-1 0,1 0,0 0,0 0,0 0,0 0,0 0,-4 0,-13 4,-12 1,-17 4,-17 1,-13-2,-10-3,-6-1,-4-1,3-2,0-1,2 0,-2-1,5 1,0-1,4 1,-1 0,-1 0,-2 0,2 0,3 0,4 0,4 0,6 0,3 0,5 0,0 0,3 0,4 4,-6 1,0 0,-2 3,1 5,4-1,7 2,4-1,6-4,5-2,6-3,7-2,7-1,6-1,5-1,3 0,2 1,0-1,1 1,-1 0,0 0,0 0,-1 0,0 0,0 0,0 0,0 0,0 0,0 0,0 0,0 0,4 4,9 1,7 4,12 5,12-1,11 2,12-2,10-3,9-3,1 1,2 0,2-3,1-1,2-1,0 2,-4 0,-1 0,1-1,0-1,1-2,2 0,-4-1,-5 4,0 1,-3 0,-3-1,-3-1,-2-2,-1 0,-6 0,-5-1,-1-1,-4 1,-2 0,-3-4,-2-2,-5 1,-2 1,-5 1,-4 1,-4 1,-2 1,-3 0,-1 0,-4 0,-1 1,-5-1,1 0,-3 0,-3 0,1 0,-1 0,2 0,0 0,2 0,-2 0,2 0,4 0,1 0,0 0,-1 0,-1 0,-1 0,-2 0,1 0,-2 0,1 0,-1 0,1 0,-1 0,-3 0,-2 0,-3 0,-1 0,-1 0,-2 0,1 0,-1 0,1 0,0 0,-1 0,5 0,1 0,0 0,0 0,1 0,2 0,-2 0,-2 0,-1 0,-1 0,-2 0,5 0,0 0,0 0,-2 0,4 0,0 0,-1 0,-2 0,-1 0,-1 0,-2 0,1 0,-2 0,1 0,0 0,0 0,-1 0,1 0,0 0,0 0,0 0,0 0,0 0</inkml:trace>
  <inkml:trace contextRef="#ctx0" brushRef="#br0" timeOffset="5922.719">4361 637,'0'0,"0"0,0 0,0 0,0 0,0 0,0 0,0 0,0 0,0 0,0 0,0 0,0 0,0 0,0 0,0 0,0 0,0 0,-4 0,-2 0,-3 0,-8 0,-10 0,-7 0,-11 0,-5-4,-11-1,-10 0,-6-3,-5-1,-5 3,-3-4,-3-2,-2 0,0-2,0 1,-4 0,-1 1,0-1,2 2,0 2,6 3,3-1,3 0,2 2,2 1,7 1,9 2,7 5,6 1,4 0,-6 4,7-1,11-1</inkml:trace>
  <inkml:trace contextRef="#ctx0" brushRef="#br0" timeOffset="6552.952">4525 425,'0'0,"0"0,0 0,0 0,0 0,0 0,0 0,0 0,-4 0,-5 0,-9 0,-10 0,-12 0,-11 0,-13 4,-15 6,-15 0,-11 3,-12 4,-6-2,-5 1,-6 5,-4 0,-2 0,2 0,5-3,9-1,10 1,8 2,10-4,13-3,13-5,15-3,12-3,13-2,12 0</inkml:trace>
  <inkml:trace contextRef="#ctx0" brushRef="#br0" timeOffset="7097.611">4078 496,'0'0,"0"0,0 0,0 0,0 0,0 0,-8 0,-14-4,-28-9,-34-11,-29-9,-21-7,-19-4,-7 0,-1 5,7 8,10 14,9 10,12 9,15 10,13 5,15 1,14-3,13-4,16-4,15-3,10-2,8-2,4-1,2 1</inkml:trace>
  <inkml:trace contextRef="#ctx0" brushRef="#br0" timeOffset="7581.769">4078 637,'0'0,"0"0,0 0,0 0,-4 0,-9 0,-19 0,-19 0,-22 0,-18 0,-13 0,-6 0,-3 0,1 0,4 0,3 0,9 0,8 0,15 0,9 0,6 0,5 0,8 0,4 0,-4 0,6 0,10 0</inkml:trace>
  <inkml:trace contextRef="#ctx0" brushRef="#br0" timeOffset="8283.189">3538 520,'0'0,"0"0,0 0,-4 0,-10-4,-13-2,-16-3,-15 0,-22-7,-18-1,-12-1,-11 3,-5-1,-6 2,1 1,6 1,4 4,3 2,1 3,1 1,4 6,5 2,1-1,-2 0,-2-1,-3 2,2 0,0 0,-1-2,3 3,-1 0,6-2,6 4,7 3,3 0,8-2,7-3,6-3,12-1,10-2,10-1,10 0,10-1,7 1,5-1,3 1,1 0</inkml:trace>
  <inkml:trace contextRef="#ctx0" brushRef="#br0" timeOffset="8836.557">1703 496,'0'0,"0"0,4 0,1 0,4 0,5 0,-1 0,-2 0,-3 0,-3 0,-2 0,-2 0,-1 0,0 0,-1 0,-3 4,-6 1,-9 4,-17 1,-14 2,-15 3,-13-1,-8 2,-6-3,-4 1,-1-2,4 1,6 2,1-1,0 0,2-1,0 1,6-3,8-2,12-3,12-3,14-2,8 0,8-1,7-1,5 0,3 1,6-4,10-2,3 1,-3 1</inkml:trace>
  <inkml:trace contextRef="#ctx0" brushRef="#br0" timeOffset="9362.056">2409 496,'0'0,"0"0,0 0,0 0,0 0,0 0,-4 0,-6 4,-12 5,-15 2,-13 2,-10 3,-7-1,-8 1,-7 2,-10-3,-5 1,-2-3,-5-3,0-4,-2 2,-4-1,-2-2,1-1,4-2,3 3,13 1,9 3,10 0,10-1,11-3,11-1,7-2,11-1,7-1,8 0,4-1,7-3,3-2,-1 1</inkml:trace>
  <inkml:trace contextRef="#ctx0" brushRef="#br0" timeOffset="9852.127">1821 449,'0'0,"0"0,-4 0,-6 0,-12 0,-19 0,-19 0,-22 0,-22 0,-21 4,-10 1,-1 4,2 1,5 2,7-1,12 2,14-2,15-2,17-2,15-4,13-5,11-3,11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4:49.374"/>
    </inkml:context>
    <inkml:brush xml:id="br0">
      <inkml:brushProperty name="width" value="0.35" units="cm"/>
      <inkml:brushProperty name="height" value="0.35" units="cm"/>
      <inkml:brushProperty name="color" value="#FFFFFF"/>
      <inkml:brushProperty name="ignorePressure" value="1"/>
    </inkml:brush>
  </inkml:definitions>
  <inkml:trace contextRef="#ctx0" brushRef="#br0">585 398,'0'0,"0"0,0 0,0 0,0 0,0 0,0 0,0 0,0 0,0 0,0 0,0 0,0 0,5 0,6 4,7 1,5 0,2-1,5-1,-1-1,1-1,1-1,3 0,8 0,5 0,-1 0,3 0,3 0,1-1,2 1,2 0,-4 0,3 0,3 0,0 0,2 0,2 0,9 0,-1 0,3 0,0 0,1 0,-3 0,-3 0,-3 0,-4 0,-2 0,-1 0,-7 0,-1 0,0 0,-4 0,1 0,1 4,-4 2,-2-1,0 3,-2-1,-4 0,-3-2,-1-2,-3-1,-1-1,0-1,4 0,2 0,0-1,3 1,1 0,3 0,5-1,-2 1,3 0,1 0,-1 0,0 4,3 2,-3-1,0-1,1 3,-1 0,0-1,-4-2,-3-1,0-1,4-1,3-1,0 0,-5-1,-4 1,0 0,1 0,-5 0,-5 0,-6-1,1 1,-5 0,-2 0,-3 0,1 1,-3-1,-3 0,-4 4,-2 1,-3 0,-1-1,0-1,0-1,-1-1,1-1,-1 0,1 0,0 0,0-1,0 1,0 0,0 0,0 0,5 0,1 0,0 0,4 0,6 0,-1 0,2 4,-1 1,-5 0,2 0,-2-3,-2 0,-3-1,3 0,-1-1,3-1,0 1,-1 0,-4 0,-1 0,-2 0,-3 0,0 0,0 0,0 0,-1 0,1 0,0 0,0 0,-2 0,2 0,0 0,0 0,0 0,0 0,2 0,-2 0,0 0,0 0,0 0,0 0,0 0,0 0,0 0,-10 4,-9 1,-5 4,-8 0,-10 3,-1 0,-9 0,-5 4,-4-2,1-2,-1-5,0-2,-3-3,-7-1,0 3,-3 1,1-1,-2 0,3-2,-3 0,4-2,2 1,4-1,3-1,2 1,2 0,0 0,1 0,-5 0,-2 0,-5 0,-4 0,-6 0,1 0,-5 0,-5 0,-5 0,-3 0,0 0,-2 0,4 0,5 0,8 0,1 0,1 4,-7 1,2 0,1-1,4-1,2-1,6-1,9-1,8 0,9 0,7 0,5 0,4-1,5 1,3 0,5 0,0 0,4 0,2 0,4 0,-3 0,2 0,1 0,-4 0,0 0,-2 0,-5 0,-4 0,-9 0,-9 0,-2 0,-10-4,-5-1,-9 0,-2 1,5 1,3 1,6 1,9 1,6 0,8 0,7 0,6 0,5 0,5 1,5-1,2 0,1 0,0 0,1 0,-2 0,1 0,-1 0,1 0,-1 0,5 0,6-4,11-2,3 1,-4 1</inkml:trace>
  <inkml:trace contextRef="#ctx0" brushRef="#br0" timeOffset="1232.112">5298 797,'0'0,"0"0,0 0,0-4,0-2,0 1,0 1,0 1,-5-2,-2-2,-4-2,-5-1,-1-1,4 0,-2 2,3 3,2 2,4 2,2 1,2 1,2 1,0-1,1 1,-1-5,-4-1,-2-4,-5-4,-5-8,-6-9,2-11,-1-10,4-13,3-2,1 0,1 4,3 5,4 4,1 7,3 11,1 8,0 8,1 8,-1 5,2 4,-2 3,0 0,0 1,0-1,0 0,0 0,0 0,0-1,0 0,-10-4,-7-1,-18-1,-10 2,-9 1,-9 5,-10 7,-10 1,-8 3,-1-1,-2-2,2-2,-4 0,0 0,-8 2,-7-1,-8-1,-4-3,0-2,0-1,-4 3,-8 4,-2 1,-1-1,-4 1,0 0,-2-2,5-3,10 2,13 0,17-1,14-2,7-2,8 0,15-2,18 0</inkml:trace>
  <inkml:trace contextRef="#ctx0" brushRef="#br0" timeOffset="2138.796">4951 398,'0'0,"0"0,0 0,0 0,0 0,0 0,0 0,0 0,0 0,0 0,0 0,0 0,0 0,0 0,-5 0,-1 4,-5 1,-7 0,-7-1,-11-1,-14-1,-14-1,-14-5,-15-1,-10-4,-13-1,-12-2,-12-3,-8-4,-3-1,0 1,5 1,3 3,2 0,-1-1,11 2,11 3,7 4,9 3,10 2,13 2,10 0,17 1,13-5,13 0,11-1,9 1</inkml:trace>
  <inkml:trace contextRef="#ctx0" brushRef="#br0" timeOffset="3082.004">4951 867,'0'0,"0"0,0 0,0 0,0 0,0 0,0 0,0 0,0 0,0 0,0 0,0 0,0 0,0 0,0 0,0 0,0 0,0 0,-5 0,-6 4,-16 2,-25-1,-25-1,-31-1,-26-6,-15-5,-12-2,-13 1,0 2,-2 2,5 2,-2 1,-2 2,4 0,3 0,-1 1,0-5,8-1,12 0,17-3,25 0,22 1,15 2,15 2,12-3,7 0,12 1,3-3,6 0,5 1,5 3</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4:49.374"/>
    </inkml:context>
    <inkml:brush xml:id="br0">
      <inkml:brushProperty name="width" value="0.35" units="cm"/>
      <inkml:brushProperty name="height" value="0.35" units="cm"/>
      <inkml:brushProperty name="color" value="#FFFFFF"/>
      <inkml:brushProperty name="ignorePressure" value="1"/>
    </inkml:brush>
  </inkml:definitions>
  <inkml:trace contextRef="#ctx0" brushRef="#br0">476 398,'0'0,"0"0,0 0,0 0,0 0,0 0,0 0,0 0,0 0,0 0,0 0,0 0,0 0,4 0,5 4,6 1,3 0,3-1,3-1,0-1,0-1,1-1,3 0,6 0,4 0,0 0,2 0,2 0,1-1,2 1,1 0,-3 0,3 0,2 0,0 0,1 0,3 0,6 0,0 0,2 0,0 0,1 0,-2 0,-3 0,-2 0,-4 0,-1 0,-1 0,-6 0,0 0,-1 0,-3 0,1 0,1 4,-3 2,-2-1,0 3,-2 0,-3-1,-2-2,-1-2,-3-1,0-1,-1-1,4 0,2 0,-1-1,3 1,1 0,2 0,4-1,-1 1,2 0,1 0,-1 0,0 4,2 2,-2-1,0-1,1 3,-1 0,0-1,-3-2,-3-1,1-1,2-1,3-1,0 0,-4-1,-3 1,0 0,0 0,-3 0,-5 0,-4-1,0 1,-4 0,-1 0,-3 0,1 1,-2-1,-3 0,-3 4,-2 1,-2 0,-1-1,0-1,0-1,-1-1,1-1,-1 0,1 0,0 0,0-1,0 1,0 0,0 0,0 0,4 0,1 0,0 0,3 0,5 0,-1 0,2 4,-1 1,-4 0,2 0,-2-3,-2 0,-2-1,2 0,0-1,2-1,0 1,-1 0,-3 0,-1 0,-2 0,-2 0,0 0,0 0,0 0,-1 0,1 0,0 0,0 0,-1 0,1 0,0 0,0 0,0 0,0 0,1 0,-1 0,0 0,0 0,0 0,0 0,0 0,0 0,0 0,-8 4,-7 1,-5 4,-6 0,-8 3,-1 0,-7 0,-5 4,-2-2,0-2,-1-5,1-2,-3-3,-6-1,0 3,-2 1,1-1,-2 0,2-2,-2 0,3-2,2 1,3-1,3-1,1 1,2 0,0 0,0 0,-3 0,-2 0,-4 0,-4 0,-4 0,1 0,-5 0,-3 0,-5 0,-2 0,0 0,-2 0,4 0,3 0,7 0,1 0,1 4,-6 1,2 0,0-1,4-1,1-1,6-1,6-1,7 0,8 0,5 0,4 0,3-1,5 1,2 0,4 0,0 0,3 0,2 0,3 0,-2 0,1 0,1 0,-3 0,0 0,-2 0,-4 0,-3 0,-7 0,-8 0,-1 0,-9-4,-3-1,-8 0,-2 1,5 1,2 1,5 1,7 1,5 0,7 0,5 0,5 0,4 0,5 1,3-1,2 0,1 0,0 0,0 0,-1 0,1 0,-1 0,1 0,-1 0,4 0,5-4,9-2,2 1,-3 1</inkml:trace>
  <inkml:trace contextRef="#ctx0" brushRef="#br0" timeOffset="1232.112">4309 798,'0'0,"0"0,0 0,0-4,0-2,0 1,0 1,0 1,-4-2,-1-2,-4-2,-4-1,-1-1,3 0,-1 2,2 3,2 2,3 2,2 1,1 1,2 1,0-1,1 1,-1-5,-3-1,-2-4,-4-4,-4-8,-5-9,2-11,-1-10,3-13,3-3,0 1,1 4,3 5,3 4,1 7,2 11,1 8,0 8,1 8,-1 5,1 4,-1 3,0 0,0 1,0-1,0 0,0 0,0 0,0-1,0 0,-8-4,-6-1,-14-1,-9 2,-7 1,-7 5,-8 7,-9 1,-6 3,-1-1,-1-2,1-2,-3 0,0 0,-7 2,-5-1,-7-1,-3-3,0-2,0-1,-3 3,-7 4,-1 1,-2-1,-2 1,-1 0,-1-2,4-3,8 2,11 0,13-1,12-2,6-2,6 0,12-2,15 0</inkml:trace>
  <inkml:trace contextRef="#ctx0" brushRef="#br0" timeOffset="2138.796">4027 398,'0'0,"0"0,0 0,0 0,0 0,0 0,0 0,0 0,0 0,0 0,0 0,0 0,0 0,0 0,-4 0,-1 4,-4 1,-5 0,-7-1,-8-1,-12-1,-11-1,-11-5,-13-1,-8-4,-10-1,-10-2,-10-3,-6-4,-3-1,0 1,4 1,3 3,1 0,0-1,8 2,10 3,5 4,7 3,9 2,10 2,8 0,14 1,11-5,10 0,9-1,8 1</inkml:trace>
  <inkml:trace contextRef="#ctx0" brushRef="#br0" timeOffset="3082.004">4027 868,'0'0,"0"0,0 0,0 0,0 0,0 0,0 0,0 0,0 0,0 0,0 0,0 0,0 0,0 0,0 0,0 0,0 0,0 0,-4 0,-5 4,-13 2,-20-1,-21-1,-25-1,-21-6,-12-5,-10-2,-10 1,-1 2,-1 2,4 2,-2 1,-1 2,3 0,2 0,0 1,-1-5,7-1,10 0,14-3,20 0,18 1,12 2,12 2,10-3,6 0,9 1,3-3,5 0,4 1,4 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0:57.801"/>
    </inkml:context>
    <inkml:brush xml:id="br0">
      <inkml:brushProperty name="width" value="0.35" units="cm"/>
      <inkml:brushProperty name="height" value="0.35" units="cm"/>
      <inkml:brushProperty name="color" value="#FFFFFF"/>
      <inkml:brushProperty name="ignorePressure" value="1"/>
    </inkml:brush>
  </inkml:definitions>
  <inkml:trace contextRef="#ctx0" brushRef="#br0">551 237,'0'0,"0"0,0 0,0 0,0 0,0 0,0 0,0 0,0 0,0 0,0 0,0 0,0 0,0 0,0 0,0 0,0 0,0 0,0 0,0 0,0 4,0 2,4-1,1-1,4 3,0 0,3 3,0 0,-3-2,1 1,3 0,3 2,4 0,1 1,6-1,6 1,5-1,5 2,2-2,7 2,5 2,5-2,1-2,1 1,2-2,1 1,-2-1,0-2,-4 1,0 0,-2 2,1 3,-6-1,0 1,-5-1,0-3,1-4,0 2,-6-1,-1-1,0-2,0-2,1-1,-2 0,-2-1,2-1,-3 1,-1 0,-1-1,0 1,-3 0,-2 0,1 0,-1 0,-2 0,-2 0,-2 0,-1 0,3 0,1 0,-1 0,-1 0,-1 0,-1 0,0 0,-2 0,-3 0,-2 0,0 0,-3 0,-3 0,-1 0,-2 0,2 0,-1 0,1 0,3 0,4 0,2-4,2-1,5 0,2-3,0-1,-1 3,-5 0,2-1,-4 0,-2-3,1 1,0 1,2 2,0-1,0 0,2 1,-1 2,1-3,-1 0,1 2,4 1,1-3,3 0,1 1,-1 2,1-3,0 1,-2-4,-3 0,-1-1,2 0,0 2,-4 3,-3 2,-5 2,-6 2,-4 0,-3 0,-3 1,-2-1,0 0,0 1,0-1,1 0,-1 0,1 0,0 0,0 0,0 0,0 0,0 0</inkml:trace>
  <inkml:trace contextRef="#ctx0" brushRef="#br0" timeOffset="1533.125">4173 167,'0'0,"0"0,0 0,0 4,4 1,1 4,4 1,0 2,-1 3,2 3,3-1,0 0,-3-3,-3-3,-2-5,-3-2,-1 2,-1 0,0-2,-1 0,1-2,-1-1,1-1,0 1,-8-2,-7 1,-5-4,-10-2,-9-3,-9 0,-13-3,-8 0,0-1,-1-2,4 1,1-2,4 3,0 0,-2 1,-5-1,-4-2,-6 1,-5 0,-5 1,-3 3,6 0,5 1,5 2,2 3,2 1,1 2,1-3,-5-1,-1 0,0 1,1 2,1 0,1-3,4 0,-1-4,-2 0,3 1,2 2,0 2,-1 2,2 1,6 1,-1 1,7-1,4 0,3 1,1-1,-1 0,5 0,1 0,-1 0,2 0,5 0,-1 0,2 0,7 0,3 0,6 0,2 0,3 0,4 0,-1 0,-2 0,-1 0,-1 0,2 0,2 0,-2 0,2 0,3 0,1 0,-2 0,-4 4,-3 5,-5 2,-6 2,1-1,5-2</inkml:trace>
  <inkml:trace contextRef="#ctx0" brushRef="#br0" timeOffset="5000.569">339 590,'0'0,"0"0,0 0,0 0,0 0,0 0,0 0,0 0,4 0,9-4,11-5,13-2,12-2,10 1,11-2,9 2,8-1,8 1,9-1,2-2,4 1,-2 3,1 4,3 7,-3 7,1 2,5 4,0 0,-1 2,-3-2,0 0,0-1,-2-3,-4 1,-7-1,-9-2,-12-3,-10-1,-13-2,-12 0,-4-2,-10 1,-4 0,-8-1,-5 1,-6 0,-2 0,-3-1,-1 1,0 0,-4 0,-10-3,-9-3,-18-3,-16 0,-16-3,-10 1,-3-2,-4 1,3 3,0-1,3 1,4-2,3 1,0 2,1-1,1 0,2 3,1 1,1 2,1 2,5 0,1 1,4 1,0-1,-1 0,1 1,8-1,0 0,2 0,1 0,5 0,7 0,9 0,6 0,2 0,6 0,0 0,4 0,3 0,3 0,2 0,3 0,0 0,0 0,1 0,-1 0,1 0,-1 0,0 0,1 0,3-4,13-1,16-4,18-5,17-3,12 1,9-1,9 2,4 0,1 3,-1 3,-3 3,-1 3,-6 1,-2 2,-5 0,0 1,1 0,1-1,-1 0,-3 1,-1-1,-5 0,-9 0,-7 0,-6 0,-9 0,-7 0,-8 0,-8 0,-4 0,-1 0,-4 0,-5 0,-3 0,-3 0,2 0,1 0,-2 0,-1 0,-1 0,0 0,-2 0,0 0,0 0,0 0,0 0,0 0,-1 0,1 0,0 0,0 0,0 0,0 0,0 0,-4 0,-13 4,-12 1,-17 4,-17 1,-13-2,-10-3,-6-1,-4-1,3-2,0-1,2 0,-2-1,5 1,0-1,4 1,-1 0,-1 0,-2 0,2 0,3 0,4 0,4 0,6 0,3 0,5 0,0 0,3 0,4 4,-6 1,0 0,-2 3,1 5,4-1,7 2,4-1,6-4,5-2,6-3,7-2,7-1,6-1,5-1,3 0,2 1,0-1,1 1,-1 0,0 0,0 0,-1 0,0 0,0 0,0 0,0 0,0 0,0 0,0 0,0 0,4 4,9 1,7 4,12 5,12-1,11 2,12-2,10-3,9-3,1 1,2 0,2-3,1-1,2-1,0 2,-4 0,-1 0,1-1,0-1,1-2,2 0,-4-1,-5 4,0 1,-3 0,-3-1,-3-1,-2-2,-1 0,-6 0,-5-1,-1-1,-4 1,-2 0,-3-4,-2-2,-5 1,-2 1,-5 1,-4 1,-4 1,-2 1,-3 0,-1 0,-4 0,-1 1,-5-1,1 0,-3 0,-3 0,1 0,-1 0,2 0,0 0,2 0,-2 0,2 0,4 0,1 0,0 0,-1 0,-1 0,-1 0,-2 0,1 0,-2 0,1 0,-1 0,1 0,-1 0,-3 0,-2 0,-3 0,-1 0,-1 0,-2 0,1 0,-1 0,1 0,0 0,-1 0,5 0,1 0,0 0,0 0,1 0,2 0,-2 0,-2 0,-1 0,-1 0,-2 0,5 0,0 0,0 0,-2 0,4 0,0 0,-1 0,-2 0,-1 0,-1 0,-2 0,1 0,-2 0,1 0,0 0,0 0,-1 0,1 0,0 0,0 0,0 0,0 0,0 0</inkml:trace>
  <inkml:trace contextRef="#ctx0" brushRef="#br0" timeOffset="5922.719">4361 637,'0'0,"0"0,0 0,0 0,0 0,0 0,0 0,0 0,0 0,0 0,0 0,0 0,0 0,0 0,0 0,0 0,0 0,0 0,-4 0,-2 0,-3 0,-8 0,-10 0,-7 0,-11 0,-5-4,-11-1,-10 0,-6-3,-5-1,-5 3,-3-4,-3-2,-2 0,0-2,0 1,-4 0,-1 1,0-1,2 2,0 2,6 3,3-1,3 0,2 2,2 1,7 1,9 2,7 5,6 1,4 0,-6 4,7-1,11-1</inkml:trace>
  <inkml:trace contextRef="#ctx0" brushRef="#br0" timeOffset="6552.952">4525 425,'0'0,"0"0,0 0,0 0,0 0,0 0,0 0,0 0,-4 0,-5 0,-9 0,-10 0,-12 0,-11 0,-13 4,-15 6,-15 0,-11 3,-12 4,-6-2,-5 1,-6 5,-4 0,-2 0,2 0,5-3,9-1,10 1,8 2,10-4,13-3,13-5,15-3,12-3,13-2,12 0</inkml:trace>
  <inkml:trace contextRef="#ctx0" brushRef="#br0" timeOffset="7097.611">4078 496,'0'0,"0"0,0 0,0 0,0 0,0 0,-8 0,-14-4,-28-9,-34-11,-29-9,-21-7,-19-4,-7 0,-1 5,7 8,10 14,9 10,12 9,15 10,13 5,15 1,14-3,13-4,16-4,15-3,10-2,8-2,4-1,2 1</inkml:trace>
  <inkml:trace contextRef="#ctx0" brushRef="#br0" timeOffset="7581.769">4078 637,'0'0,"0"0,0 0,0 0,-4 0,-9 0,-19 0,-19 0,-22 0,-18 0,-13 0,-6 0,-3 0,1 0,4 0,3 0,9 0,8 0,15 0,9 0,6 0,5 0,8 0,4 0,-4 0,6 0,10 0</inkml:trace>
  <inkml:trace contextRef="#ctx0" brushRef="#br0" timeOffset="8283.189">3538 520,'0'0,"0"0,0 0,-4 0,-10-4,-13-2,-16-3,-15 0,-22-7,-18-1,-12-1,-11 3,-5-1,-6 2,1 1,6 1,4 4,3 2,1 3,1 1,4 6,5 2,1-1,-2 0,-2-1,-3 2,2 0,0 0,-1-2,3 3,-1 0,6-2,6 4,7 3,3 0,8-2,7-3,6-3,12-1,10-2,10-1,10 0,10-1,7 1,5-1,3 1,1 0</inkml:trace>
  <inkml:trace contextRef="#ctx0" brushRef="#br0" timeOffset="8836.557">1703 496,'0'0,"0"0,4 0,1 0,4 0,5 0,-1 0,-2 0,-3 0,-3 0,-2 0,-2 0,-1 0,0 0,-1 0,-3 4,-6 1,-9 4,-17 1,-14 2,-15 3,-13-1,-8 2,-6-3,-4 1,-1-2,4 1,6 2,1-1,0 0,2-1,0 1,6-3,8-2,12-3,12-3,14-2,8 0,8-1,7-1,5 0,3 1,6-4,10-2,3 1,-3 1</inkml:trace>
  <inkml:trace contextRef="#ctx0" brushRef="#br0" timeOffset="9362.056">2409 496,'0'0,"0"0,0 0,0 0,0 0,0 0,-4 0,-6 4,-12 5,-15 2,-13 2,-10 3,-7-1,-8 1,-7 2,-10-3,-5 1,-2-3,-5-3,0-4,-2 2,-4-1,-2-2,1-1,4-2,3 3,13 1,9 3,10 0,10-1,11-3,11-1,7-2,11-1,7-1,8 0,4-1,7-3,3-2,-1 1</inkml:trace>
  <inkml:trace contextRef="#ctx0" brushRef="#br0" timeOffset="9852.127">1821 449,'0'0,"0"0,-4 0,-6 0,-12 0,-19 0,-19 0,-22 0,-22 0,-21 4,-10 1,-1 4,2 1,5 2,7-1,12 2,14-2,15-2,17-2,15-4,13-5,11-3,11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2:36.264"/>
    </inkml:context>
    <inkml:brush xml:id="br0">
      <inkml:brushProperty name="width" value="0.35" units="cm"/>
      <inkml:brushProperty name="height" value="0.35" units="cm"/>
      <inkml:brushProperty name="color" value="#FFFFFF"/>
      <inkml:brushProperty name="ignorePressure" value="1"/>
    </inkml:brush>
  </inkml:definitions>
  <inkml:trace contextRef="#ctx0" brushRef="#br0">28 168,'0'0,"0"0,0 0,0 0,0 0,0 0,0 0,0 0,4 4,2 2,3-1,0 3,7 0,5 3,2 3,2 0,0 1,4 2,1-2,4 1,3 1,5-2,-2 1,0-3,-2-3,0 0,-2-1,1 1,1 0,0 1,0 0,2-3,2 2,-2-1,0-2,2-3,-3-1,-4-1,0-2,-1 0,-4 0,-2-1,3 1,-2-1,0 1,3 0,-1 0,3 0,3 0,0 0,1 0,3 0,-2 0,0 0,2 0,-3 0,1 0,2 0,1 0,-2 0,-3 0,-5 0,0 0,-1 0,-1 0,-3 0,-1 0,-2 0,0 0,-1 0,4 0,2 0,-1 0,3 0,1 0,-2 0,-1 0,-2 0,-2 0,-1 0,0 0,3 0,2 0,-5 0,-2 0,-1 0,0 0,1 0,-4 0,-1 0,1 0,-3 0,4 0,3 0,2 0,1 0,-1-4,1-1,-5 0,-1 1,0-3,-4 0,1 1,0 1,-1 2,0 2,-3 0,2 1,1 0,3 0,-2 0,0 1,-2-1,0 0,-2 0,-3 0,-4 0,-1 0,-3 0,-1 0,4 0,1 0,3 0,5 0,0 0,2 0,2 0,-2 0,1 0,2 0,-3 0,-3 0,-5 0,-2 0,1 0,0 0,-1 0,2 0,1 0,-2 0,-2 0,-1 0,-1 4,-1 1,-1 0,0 0,-1-3,1 0,0-1,-1 0,1-1,0-1,0 1,0 0,0 0,0 0,0 0,0 0,0 0,0 0,0 0,0 0,0 0,-4 0,-5 0,-9 0,-10 4,-12 1,-7 0,-8-1,-6-1,-9-1,-4-1,-2-1,-4 4,-1 1,-5 0,-2-1,0-1,-3-2,0 0,-2 0,-1-1,0-1,8 1,2 0,4 0,3 0,3 0,-2 0,0 0,-4 0,1 0,1 0,2 0,2 0,2 0,5 0,1 4,1 1,-1 0,-1-1,-2-1,4-1,8-1,6-1,4 0,6 0,5 0,6 0,3-1,7 1,2 0,5 0,4 0,4 0,2 0,3 0,0 0,1 0,0 0,0 0,-1 0,1 0,-1 0,0 0,0 0,4 0,9 0,11 0,17 0,21-4,17-1,14-4,8-1,6-6,2 0,-7-2,-4 2,-2 4,-7 4,-9 4,-3 2,-3 1,-1 5,-1 2,-2 0,4 3,2 4,-1-1,-1-1,3-4,1-2,-2 1,3 1,-4-2,-3-1,-6-2,-5-1,-10 0,-10-1,-3 0,-4-1,-5 1,-6 0,-3 0,-2 0,-3 0,-5 0,-3 0,-4 0,-2 0,0 0,-2 0,0 0,0 0,1 0,-1 0,-3 0,-6 0,-8-4,-14-2,-17-3,-12-4,-12 0,-6-2,-9 1,-1 4,-6-1,1 2,-3 2,2 2,6-2,2 1,0-4,-2-3,3 0,0-1,2 1,0 3,6 4,8 2,9-2,5 0,10 1,7 1,12 2,5 1,7 0,6 1,4 0,4 1,1-1,1 0,0 0,1 0,-1 0,-1 0,9 0,14-8,19-2,22-4,25-4,17-2,10-2,6-1,2 3,-8 1,-8 4,-10 4,-14 4,-13 4,-15 1,-17 2,-10 1,-11 0,-9 0,-5-1,-4 1,-1-1,-1 0,0 0,0 0,1 0,0 0,1 0,-1 0,-7 0,-10 0,-15 0,-17 0,-16 0,-18 0,-13 4,-11 2,-3 3,1 4,4 0,4 2,-1 3,1-3,-2 1,0-3,-1 1,4 2,4-2,14-3,14-4,14-2,12-3,14-2,12 0,8 0,7-1,2 0,3 1,-1 0,1-1,-1 1,-1 0,4 0,8 4,19 2,24-1,22-1,17-1,18-1,13-1,8-1,7 0,-1 0,-5 0,-5-1,-5 5,-7 1,-8 8,-7 2,0 2,-7 2,-3-1,-1-1,-5-3,-4 0,-6 2,-6-2,-5-3,0-4,-1-2,-2-3,0-2,-8 0,-4-1,-3 1,-6-1,-1 1,-1-1,-3 1,1 0,-2 0,-8 0,-4 0,-7 0,-5 0,-6 0,-3 0,-2 0,-2 0,0 0,0 0,0 0,0 0,0 0,1 0,0 0,0 0,0 0,0 0,-4-4,-5-5,-10-6,-12-7,-10-9,-14-6,-9-6,-6 1,-4 4,4 4,-2 3,2 4,-2 2,-2 2,-3 4,-1 1,0 1,3 2,-3 4,0 4,5 3,3 2,10 2,11 1,9-1,8 1,10 0,8-1,6 1,5-1,3 0,1 0,1 0,8 0,6 0,12 0,10 0,14 0,15 0,15 0,14 0,11 0,7 0,0 0,-8 0,-9 0,-13 0,-13 0,-15 0,-13 0,-9 0,-7 0,-4 0,-6 0,-1 0,-4 0,0 0,-2 0,1 0,3 0,3 0,3 0,2 0,4 0,3 0,-4 0,-2 0,-5 0,-1 0,-5 0,1 4,2 1,-2 4,-3 1,1-3,-2-1,2 2,-1 0,2 2,3-1,-1-1,0 2,-1 2,1 1,-2-3,-4-3,-2-3,-2-2,-3-1,0-1,-2 0,1-1,-1 1,1-1,-1 1,1 0,0 0,0 0,0 0,0 0,0 0,0 0,0 0,0 0,0 0,0 0,0 0,0 0,-4 0,-1 0,-8 0,-10 0,-13 0,-12 4,-14 1,-17 0,-10-1,-11-1,-7-1,-3-1,-6-1,1 0,0 0,11 0,8 0,7 0,16-1,12 1,12 0,11 0,7 4,10 2,3-1,6-1,4-1,4-1,3-2,1 1,0-1,1 0,0-1,0 1,8 4,18 1,24 8,32 2,30 2,23-2,13-3,9-8,-2-4,-8-3,-17 0,-19 4,-20 2,-18 0,-18 0,-14-1,-10 0,-11-1,-8-1,-8 1,-3-1,-3-1,-1 1,0 0,0 0,1 0,0 0,0 0,1 0,0 0,0 0,0 0,0 0,0 0,0 0,0 0,0 0,0 4,0 1,0 4,0 5,0-1,0 2,0-2,0-3,0 1,0-1,0-3,0 1,0 0,0-1,0-3,0 3,0 4,0-1,0 0,0-4,0-1,0 1,0 0,0 0,0-3,0 0,0-2,0 0,0-1,0 0,0-1,0 1,0 0,0 0,0 0,0 0,-4 0,-5 0,-9-4,-6-2,-11-3,-6 0,-18 1,-18 2,-12 2,-11 6,-8 2,-6 5,-4 1,3 2,0 0,8-3,7-2,11-3,10-2,14-2,13 0,13 0,8 0,10-1,8 1,6-1,5 1,3 0,0 0,1 0,0 0,-1 0,8 0,18 4,29 1,32 1,26-2,17-2,15 0,2-1,-4 0,-11-1,-11 3,-15 3,-18 2,-19 2,-15 2,-11-1,-11-2,-5 1,-5-1,-6-2,-1-2,-4-2,-4-2,-3 0,-3-1,-1-1,-1 1,-1-1,0 1,4 0,2 0,0 0,3 0,4 0,0 0,2 0,-1 4,1 5,-2 1,1 0,-2-3,2-3,2-1,-1-2,-3 0,-4-1,-3-1,-1 1,-3-1,4 1,1 0,4 0,-1 0,4 0,3 0,-1 0,-3-4,1-6,-2-4,2-4,-2-4,-2-5,-2-2,1-9,0-5,-2-4,-1-2,-1 0,-2 4,0 6,-1 9,-1 6,1 7,0 6,-1 6,1 2,0 3,0 1,0 1,0-1,0 0,0 0,0-1,0 0,-4 1,-1-1,-4 0,-5 0,-3-1,-7 1,-4 0,-9 0,-13 0,-12 0,-6 0,-12 0,-8 4,-10 2,-7 3,-6 0,-5-1,-6 2,-6 3,-2 0,-2 1,4-2,9 2,17-2,13-3,18-3,17-3,13-1,11-2,9 0,9-1,7 1,3-1,3 1,0 0,1-1,0 1,8 0,9 0,18 0,23 4,21 2,25-5,14-2,7-2,2-3,-6-1,-10 0,-18 2,-16 2,-14 1,-14 1,-12 1,-12 0,-7 0,-7 0,-1 0,-3 1,1-1,-2 0,-1 0,-2 0,-3 0,0 0,-2 0,4 0,5 0,1 0,3 0,-1 0,1 0,-1 0,1 0,-1 0,-3 0,1 0,-1 0,-3 0,-1 0,-3 0,4 0,-1 0,0 0,-1 0,-1 0,-2 0,0 0,-1 0,0 0,0 0,-1 0,1 0,4 0,1 4,4 1,0 0,3-1,4-1,2-1,3-1,1-1,1 0,-3 0,-1 0,-4 0,-4 0,-5 0,-2-1,-3 1,-1 0,0 0,-1 0,0 0,0 0,1 0,-5 0,-4 0,-9 0,-14 0,-13 0,-15 0,-14 0,-9 0,-7-4,-13-1,-8 0,-9 1,-13 1,-7 1,0-3,-5 0,0-4,-1-1,5-1,2 0,1 2,8 3,6 2,9 2,2 1,6 1,1 1,2-1,3 5,18 0,24 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2:36.264"/>
    </inkml:context>
    <inkml:brush xml:id="br0">
      <inkml:brushProperty name="width" value="0.35" units="cm"/>
      <inkml:brushProperty name="height" value="0.35" units="cm"/>
      <inkml:brushProperty name="color" value="#FFFFFF"/>
      <inkml:brushProperty name="ignorePressure" value="1"/>
    </inkml:brush>
  </inkml:definitions>
  <inkml:trace contextRef="#ctx0" brushRef="#br0">28 168,'0'0,"0"0,0 0,0 0,0 0,0 0,0 0,0 0,4 4,2 2,3-1,0 3,7 0,5 3,2 3,2 0,0 1,4 2,1-2,4 1,3 1,5-2,-2 1,0-3,-2-3,0 0,-2-1,1 1,1 0,0 1,0 0,2-3,2 2,-2-1,0-2,2-3,-3-1,-4-1,0-2,-1 0,-4 0,-2-1,3 1,-2-1,0 1,3 0,-1 0,3 0,3 0,0 0,1 0,3 0,-2 0,0 0,2 0,-3 0,1 0,2 0,1 0,-2 0,-3 0,-5 0,0 0,-1 0,-1 0,-3 0,-1 0,-2 0,0 0,-1 0,4 0,2 0,-1 0,3 0,1 0,-2 0,-1 0,-2 0,-2 0,-1 0,0 0,3 0,2 0,-5 0,-2 0,-1 0,0 0,1 0,-4 0,-1 0,1 0,-3 0,4 0,3 0,2 0,1 0,-1-4,1-1,-5 0,-1 1,0-3,-4 0,1 1,0 1,-1 2,0 2,-3 0,2 1,1 0,3 0,-2 0,0 1,-2-1,0 0,-2 0,-3 0,-4 0,-1 0,-3 0,-1 0,4 0,1 0,3 0,5 0,0 0,2 0,2 0,-2 0,1 0,2 0,-3 0,-3 0,-5 0,-2 0,1 0,0 0,-1 0,2 0,1 0,-2 0,-2 0,-1 0,-1 4,-1 1,-1 0,0 0,-1-3,1 0,0-1,-1 0,1-1,0-1,0 1,0 0,0 0,0 0,0 0,0 0,0 0,0 0,0 0,0 0,0 0,-4 0,-5 0,-9 0,-10 4,-12 1,-7 0,-8-1,-6-1,-9-1,-4-1,-2-1,-4 4,-1 1,-5 0,-2-1,0-1,-3-2,0 0,-2 0,-1-1,0-1,8 1,2 0,4 0,3 0,3 0,-2 0,0 0,-4 0,1 0,1 0,2 0,2 0,2 0,5 0,1 4,1 1,-1 0,-1-1,-2-1,4-1,8-1,6-1,4 0,6 0,5 0,6 0,3-1,7 1,2 0,5 0,4 0,4 0,2 0,3 0,0 0,1 0,0 0,0 0,-1 0,1 0,-1 0,0 0,0 0,4 0,9 0,11 0,17 0,21-4,17-1,14-4,8-1,6-6,2 0,-7-2,-4 2,-2 4,-7 4,-9 4,-3 2,-3 1,-1 5,-1 2,-2 0,4 3,2 4,-1-1,-1-1,3-4,1-2,-2 1,3 1,-4-2,-3-1,-6-2,-5-1,-10 0,-10-1,-3 0,-4-1,-5 1,-6 0,-3 0,-2 0,-3 0,-5 0,-3 0,-4 0,-2 0,0 0,-2 0,0 0,0 0,1 0,-1 0,-3 0,-6 0,-8-4,-14-2,-17-3,-12-4,-12 0,-6-2,-9 1,-1 4,-6-1,1 2,-3 2,2 2,6-2,2 1,0-4,-2-3,3 0,0-1,2 1,0 3,6 4,8 2,9-2,5 0,10 1,7 1,12 2,5 1,7 0,6 1,4 0,4 1,1-1,1 0,0 0,1 0,-1 0,-1 0,9 0,14-8,19-2,22-4,25-4,17-2,10-2,6-1,2 3,-8 1,-8 4,-10 4,-14 4,-13 4,-15 1,-17 2,-10 1,-11 0,-9 0,-5-1,-4 1,-1-1,-1 0,0 0,0 0,1 0,0 0,1 0,-1 0,-7 0,-10 0,-15 0,-17 0,-16 0,-18 0,-13 4,-11 2,-3 3,1 4,4 0,4 2,-1 3,1-3,-2 1,0-3,-1 1,4 2,4-2,14-3,14-4,14-2,12-3,14-2,12 0,8 0,7-1,2 0,3 1,-1 0,1-1,-1 1,-1 0,4 0,8 4,19 2,24-1,22-1,17-1,18-1,13-1,8-1,7 0,-1 0,-5 0,-5-1,-5 5,-7 1,-8 8,-7 2,0 2,-7 2,-3-1,-1-1,-5-3,-4 0,-6 2,-6-2,-5-3,0-4,-1-2,-2-3,0-2,-8 0,-4-1,-3 1,-6-1,-1 1,-1-1,-3 1,1 0,-2 0,-8 0,-4 0,-7 0,-5 0,-6 0,-3 0,-2 0,-2 0,0 0,0 0,0 0,0 0,0 0,1 0,0 0,0 0,0 0,0 0,-4-4,-5-5,-10-6,-12-7,-10-9,-14-6,-9-6,-6 1,-4 4,4 4,-2 3,2 4,-2 2,-2 2,-3 4,-1 1,0 1,3 2,-3 4,0 4,5 3,3 2,10 2,11 1,9-1,8 1,10 0,8-1,6 1,5-1,3 0,1 0,1 0,8 0,6 0,12 0,10 0,14 0,15 0,15 0,14 0,11 0,7 0,0 0,-8 0,-9 0,-13 0,-13 0,-15 0,-13 0,-9 0,-7 0,-4 0,-6 0,-1 0,-4 0,0 0,-2 0,1 0,3 0,3 0,3 0,2 0,4 0,3 0,-4 0,-2 0,-5 0,-1 0,-5 0,1 4,2 1,-2 4,-3 1,1-3,-2-1,2 2,-1 0,2 2,3-1,-1-1,0 2,-1 2,1 1,-2-3,-4-3,-2-3,-2-2,-3-1,0-1,-2 0,1-1,-1 1,1-1,-1 1,1 0,0 0,0 0,0 0,0 0,0 0,0 0,0 0,0 0,0 0,0 0,0 0,0 0,-4 0,-1 0,-8 0,-10 0,-13 0,-12 4,-14 1,-17 0,-10-1,-11-1,-7-1,-3-1,-6-1,1 0,0 0,11 0,8 0,7 0,16-1,12 1,12 0,11 0,7 4,10 2,3-1,6-1,4-1,4-1,3-2,1 1,0-1,1 0,0-1,0 1,8 4,18 1,24 8,32 2,30 2,23-2,13-3,9-8,-2-4,-8-3,-17 0,-19 4,-20 2,-18 0,-18 0,-14-1,-10 0,-11-1,-8-1,-8 1,-3-1,-3-1,-1 1,0 0,0 0,1 0,0 0,0 0,1 0,0 0,0 0,0 0,0 0,0 0,0 0,0 0,0 0,0 4,0 1,0 4,0 5,0-1,0 2,0-2,0-3,0 1,0-1,0-3,0 1,0 0,0-1,0-3,0 3,0 4,0-1,0 0,0-4,0-1,0 1,0 0,0 0,0-3,0 0,0-2,0 0,0-1,0 0,0-1,0 1,0 0,0 0,0 0,0 0,-4 0,-5 0,-9-4,-6-2,-11-3,-6 0,-18 1,-18 2,-12 2,-11 6,-8 2,-6 5,-4 1,3 2,0 0,8-3,7-2,11-3,10-2,14-2,13 0,13 0,8 0,10-1,8 1,6-1,5 1,3 0,0 0,1 0,0 0,-1 0,8 0,18 4,29 1,32 1,26-2,17-2,15 0,2-1,-4 0,-11-1,-11 3,-15 3,-18 2,-19 2,-15 2,-11-1,-11-2,-5 1,-5-1,-6-2,-1-2,-4-2,-4-2,-3 0,-3-1,-1-1,-1 1,-1-1,0 1,4 0,2 0,0 0,3 0,4 0,0 0,2 0,-1 4,1 5,-2 1,1 0,-2-3,2-3,2-1,-1-2,-3 0,-4-1,-3-1,-1 1,-3-1,4 1,1 0,4 0,-1 0,4 0,3 0,-1 0,-3-4,1-6,-2-4,2-4,-2-4,-2-5,-2-2,1-9,0-5,-2-4,-1-2,-1 0,-2 4,0 6,-1 9,-1 6,1 7,0 6,-1 6,1 2,0 3,0 1,0 1,0-1,0 0,0 0,0-1,0 0,-4 1,-1-1,-4 0,-5 0,-3-1,-7 1,-4 0,-9 0,-13 0,-12 0,-6 0,-12 0,-8 4,-10 2,-7 3,-6 0,-5-1,-6 2,-6 3,-2 0,-2 1,4-2,9 2,17-2,13-3,18-3,17-3,13-1,11-2,9 0,9-1,7 1,3-1,3 1,0 0,1-1,0 1,8 0,9 0,18 0,23 4,21 2,25-5,14-2,7-2,2-3,-6-1,-10 0,-18 2,-16 2,-14 1,-14 1,-12 1,-12 0,-7 0,-7 0,-1 0,-3 1,1-1,-2 0,-1 0,-2 0,-3 0,0 0,-2 0,4 0,5 0,1 0,3 0,-1 0,1 0,-1 0,1 0,-1 0,-3 0,1 0,-1 0,-3 0,-1 0,-3 0,4 0,-1 0,0 0,-1 0,-1 0,-2 0,0 0,-1 0,0 0,0 0,-1 0,1 0,4 0,1 4,4 1,0 0,3-1,4-1,2-1,3-1,1-1,1 0,-3 0,-1 0,-4 0,-4 0,-5 0,-2-1,-3 1,-1 0,0 0,-1 0,0 0,0 0,1 0,-5 0,-4 0,-9 0,-14 0,-13 0,-15 0,-14 0,-9 0,-7-4,-13-1,-8 0,-9 1,-13 1,-7 1,0-3,-5 0,0-4,-1-1,5-1,2 0,1 2,8 3,6 2,9 2,2 1,6 1,1 1,2-1,3 5,18 0,24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2:36.264"/>
    </inkml:context>
    <inkml:brush xml:id="br0">
      <inkml:brushProperty name="width" value="0.35" units="cm"/>
      <inkml:brushProperty name="height" value="0.35" units="cm"/>
      <inkml:brushProperty name="color" value="#FFFFFF"/>
      <inkml:brushProperty name="ignorePressure" value="1"/>
    </inkml:brush>
  </inkml:definitions>
  <inkml:trace contextRef="#ctx0" brushRef="#br0">28 168,'0'0,"0"0,0 0,0 0,0 0,0 0,0 0,0 0,4 4,2 2,3-1,0 3,7 0,5 3,2 3,2 0,0 1,4 2,1-2,4 1,3 1,5-2,-2 1,0-3,-2-3,0 0,-2-1,1 1,1 0,0 1,0 0,2-3,2 2,-2-1,0-2,2-3,-3-1,-4-1,0-2,-1 0,-4 0,-2-1,3 1,-2-1,0 1,3 0,-1 0,3 0,3 0,0 0,1 0,3 0,-2 0,0 0,2 0,-3 0,1 0,2 0,1 0,-2 0,-3 0,-5 0,0 0,-1 0,-1 0,-3 0,-1 0,-2 0,0 0,-1 0,4 0,2 0,-1 0,3 0,1 0,-2 0,-1 0,-2 0,-2 0,-1 0,0 0,3 0,2 0,-5 0,-2 0,-1 0,0 0,1 0,-4 0,-1 0,1 0,-3 0,4 0,3 0,2 0,1 0,-1-4,1-1,-5 0,-1 1,0-3,-4 0,1 1,0 1,-1 2,0 2,-3 0,2 1,1 0,3 0,-2 0,0 1,-2-1,0 0,-2 0,-3 0,-4 0,-1 0,-3 0,-1 0,4 0,1 0,3 0,5 0,0 0,2 0,2 0,-2 0,1 0,2 0,-3 0,-3 0,-5 0,-2 0,1 0,0 0,-1 0,2 0,1 0,-2 0,-2 0,-1 0,-1 4,-1 1,-1 0,0 0,-1-3,1 0,0-1,-1 0,1-1,0-1,0 1,0 0,0 0,0 0,0 0,0 0,0 0,0 0,0 0,0 0,0 0,-4 0,-5 0,-9 0,-10 4,-12 1,-7 0,-8-1,-6-1,-9-1,-4-1,-2-1,-4 4,-1 1,-5 0,-2-1,0-1,-3-2,0 0,-2 0,-1-1,0-1,8 1,2 0,4 0,3 0,3 0,-2 0,0 0,-4 0,1 0,1 0,2 0,2 0,2 0,5 0,1 4,1 1,-1 0,-1-1,-2-1,4-1,8-1,6-1,4 0,6 0,5 0,6 0,3-1,7 1,2 0,5 0,4 0,4 0,2 0,3 0,0 0,1 0,0 0,0 0,-1 0,1 0,-1 0,0 0,0 0,4 0,9 0,11 0,17 0,21-4,17-1,14-4,8-1,6-6,2 0,-7-2,-4 2,-2 4,-7 4,-9 4,-3 2,-3 1,-1 5,-1 2,-2 0,4 3,2 4,-1-1,-1-1,3-4,1-2,-2 1,3 1,-4-2,-3-1,-6-2,-5-1,-10 0,-10-1,-3 0,-4-1,-5 1,-6 0,-3 0,-2 0,-3 0,-5 0,-3 0,-4 0,-2 0,0 0,-2 0,0 0,0 0,1 0,-1 0,-3 0,-6 0,-8-4,-14-2,-17-3,-12-4,-12 0,-6-2,-9 1,-1 4,-6-1,1 2,-3 2,2 2,6-2,2 1,0-4,-2-3,3 0,0-1,2 1,0 3,6 4,8 2,9-2,5 0,10 1,7 1,12 2,5 1,7 0,6 1,4 0,4 1,1-1,1 0,0 0,1 0,-1 0,-1 0,9 0,14-8,19-2,22-4,25-4,17-2,10-2,6-1,2 3,-8 1,-8 4,-10 4,-14 4,-13 4,-15 1,-17 2,-10 1,-11 0,-9 0,-5-1,-4 1,-1-1,-1 0,0 0,0 0,1 0,0 0,1 0,-1 0,-7 0,-10 0,-15 0,-17 0,-16 0,-18 0,-13 4,-11 2,-3 3,1 4,4 0,4 2,-1 3,1-3,-2 1,0-3,-1 1,4 2,4-2,14-3,14-4,14-2,12-3,14-2,12 0,8 0,7-1,2 0,3 1,-1 0,1-1,-1 1,-1 0,4 0,8 4,19 2,24-1,22-1,17-1,18-1,13-1,8-1,7 0,-1 0,-5 0,-5-1,-5 5,-7 1,-8 8,-7 2,0 2,-7 2,-3-1,-1-1,-5-3,-4 0,-6 2,-6-2,-5-3,0-4,-1-2,-2-3,0-2,-8 0,-4-1,-3 1,-6-1,-1 1,-1-1,-3 1,1 0,-2 0,-8 0,-4 0,-7 0,-5 0,-6 0,-3 0,-2 0,-2 0,0 0,0 0,0 0,0 0,0 0,1 0,0 0,0 0,0 0,0 0,-4-4,-5-5,-10-6,-12-7,-10-9,-14-6,-9-6,-6 1,-4 4,4 4,-2 3,2 4,-2 2,-2 2,-3 4,-1 1,0 1,3 2,-3 4,0 4,5 3,3 2,10 2,11 1,9-1,8 1,10 0,8-1,6 1,5-1,3 0,1 0,1 0,8 0,6 0,12 0,10 0,14 0,15 0,15 0,14 0,11 0,7 0,0 0,-8 0,-9 0,-13 0,-13 0,-15 0,-13 0,-9 0,-7 0,-4 0,-6 0,-1 0,-4 0,0 0,-2 0,1 0,3 0,3 0,3 0,2 0,4 0,3 0,-4 0,-2 0,-5 0,-1 0,-5 0,1 4,2 1,-2 4,-3 1,1-3,-2-1,2 2,-1 0,2 2,3-1,-1-1,0 2,-1 2,1 1,-2-3,-4-3,-2-3,-2-2,-3-1,0-1,-2 0,1-1,-1 1,1-1,-1 1,1 0,0 0,0 0,0 0,0 0,0 0,0 0,0 0,0 0,0 0,0 0,0 0,0 0,-4 0,-1 0,-8 0,-10 0,-13 0,-12 4,-14 1,-17 0,-10-1,-11-1,-7-1,-3-1,-6-1,1 0,0 0,11 0,8 0,7 0,16-1,12 1,12 0,11 0,7 4,10 2,3-1,6-1,4-1,4-1,3-2,1 1,0-1,1 0,0-1,0 1,8 4,18 1,24 8,32 2,30 2,23-2,13-3,9-8,-2-4,-8-3,-17 0,-19 4,-20 2,-18 0,-18 0,-14-1,-10 0,-11-1,-8-1,-8 1,-3-1,-3-1,-1 1,0 0,0 0,1 0,0 0,0 0,1 0,0 0,0 0,0 0,0 0,0 0,0 0,0 0,0 0,0 4,0 1,0 4,0 5,0-1,0 2,0-2,0-3,0 1,0-1,0-3,0 1,0 0,0-1,0-3,0 3,0 4,0-1,0 0,0-4,0-1,0 1,0 0,0 0,0-3,0 0,0-2,0 0,0-1,0 0,0-1,0 1,0 0,0 0,0 0,0 0,-4 0,-5 0,-9-4,-6-2,-11-3,-6 0,-18 1,-18 2,-12 2,-11 6,-8 2,-6 5,-4 1,3 2,0 0,8-3,7-2,11-3,10-2,14-2,13 0,13 0,8 0,10-1,8 1,6-1,5 1,3 0,0 0,1 0,0 0,-1 0,8 0,18 4,29 1,32 1,26-2,17-2,15 0,2-1,-4 0,-11-1,-11 3,-15 3,-18 2,-19 2,-15 2,-11-1,-11-2,-5 1,-5-1,-6-2,-1-2,-4-2,-4-2,-3 0,-3-1,-1-1,-1 1,-1-1,0 1,4 0,2 0,0 0,3 0,4 0,0 0,2 0,-1 4,1 5,-2 1,1 0,-2-3,2-3,2-1,-1-2,-3 0,-4-1,-3-1,-1 1,-3-1,4 1,1 0,4 0,-1 0,4 0,3 0,-1 0,-3-4,1-6,-2-4,2-4,-2-4,-2-5,-2-2,1-9,0-5,-2-4,-1-2,-1 0,-2 4,0 6,-1 9,-1 6,1 7,0 6,-1 6,1 2,0 3,0 1,0 1,0-1,0 0,0 0,0-1,0 0,-4 1,-1-1,-4 0,-5 0,-3-1,-7 1,-4 0,-9 0,-13 0,-12 0,-6 0,-12 0,-8 4,-10 2,-7 3,-6 0,-5-1,-6 2,-6 3,-2 0,-2 1,4-2,9 2,17-2,13-3,18-3,17-3,13-1,11-2,9 0,9-1,7 1,3-1,3 1,0 0,1-1,0 1,8 0,9 0,18 0,23 4,21 2,25-5,14-2,7-2,2-3,-6-1,-10 0,-18 2,-16 2,-14 1,-14 1,-12 1,-12 0,-7 0,-7 0,-1 0,-3 1,1-1,-2 0,-1 0,-2 0,-3 0,0 0,-2 0,4 0,5 0,1 0,3 0,-1 0,1 0,-1 0,1 0,-1 0,-3 0,1 0,-1 0,-3 0,-1 0,-3 0,4 0,-1 0,0 0,-1 0,-1 0,-2 0,0 0,-1 0,0 0,0 0,-1 0,1 0,4 0,1 4,4 1,0 0,3-1,4-1,2-1,3-1,1-1,1 0,-3 0,-1 0,-4 0,-4 0,-5 0,-2-1,-3 1,-1 0,0 0,-1 0,0 0,0 0,1 0,-5 0,-4 0,-9 0,-14 0,-13 0,-15 0,-14 0,-9 0,-7-4,-13-1,-8 0,-9 1,-13 1,-7 1,0-3,-5 0,0-4,-1-1,5-1,2 0,1 2,8 3,6 2,9 2,2 1,6 1,1 1,2-1,3 5,18 0,24 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2:36.264"/>
    </inkml:context>
    <inkml:brush xml:id="br0">
      <inkml:brushProperty name="width" value="0.35" units="cm"/>
      <inkml:brushProperty name="height" value="0.35" units="cm"/>
      <inkml:brushProperty name="color" value="#FFFFFF"/>
      <inkml:brushProperty name="ignorePressure" value="1"/>
    </inkml:brush>
  </inkml:definitions>
  <inkml:trace contextRef="#ctx0" brushRef="#br0">28 168,'0'0,"0"0,0 0,0 0,0 0,0 0,0 0,0 0,4 4,2 2,3-1,0 3,7 0,5 3,2 3,2 0,0 1,4 2,1-2,4 1,3 1,5-2,-2 1,0-3,-2-3,0 0,-2-1,1 1,1 0,0 1,0 0,2-3,2 2,-2-1,0-2,2-3,-3-1,-4-1,0-2,-1 0,-4 0,-2-1,3 1,-2-1,0 1,3 0,-1 0,3 0,3 0,0 0,1 0,3 0,-2 0,0 0,2 0,-3 0,1 0,2 0,1 0,-2 0,-3 0,-5 0,0 0,-1 0,-1 0,-3 0,-1 0,-2 0,0 0,-1 0,4 0,2 0,-1 0,3 0,1 0,-2 0,-1 0,-2 0,-2 0,-1 0,0 0,3 0,2 0,-5 0,-2 0,-1 0,0 0,1 0,-4 0,-1 0,1 0,-3 0,4 0,3 0,2 0,1 0,-1-4,1-1,-5 0,-1 1,0-3,-4 0,1 1,0 1,-1 2,0 2,-3 0,2 1,1 0,3 0,-2 0,0 1,-2-1,0 0,-2 0,-3 0,-4 0,-1 0,-3 0,-1 0,4 0,1 0,3 0,5 0,0 0,2 0,2 0,-2 0,1 0,2 0,-3 0,-3 0,-5 0,-2 0,1 0,0 0,-1 0,2 0,1 0,-2 0,-2 0,-1 0,-1 4,-1 1,-1 0,0 0,-1-3,1 0,0-1,-1 0,1-1,0-1,0 1,0 0,0 0,0 0,0 0,0 0,0 0,0 0,0 0,0 0,0 0,-4 0,-5 0,-9 0,-10 4,-12 1,-7 0,-8-1,-6-1,-9-1,-4-1,-2-1,-4 4,-1 1,-5 0,-2-1,0-1,-3-2,0 0,-2 0,-1-1,0-1,8 1,2 0,4 0,3 0,3 0,-2 0,0 0,-4 0,1 0,1 0,2 0,2 0,2 0,5 0,1 4,1 1,-1 0,-1-1,-2-1,4-1,8-1,6-1,4 0,6 0,5 0,6 0,3-1,7 1,2 0,5 0,4 0,4 0,2 0,3 0,0 0,1 0,0 0,0 0,-1 0,1 0,-1 0,0 0,0 0,4 0,9 0,11 0,17 0,21-4,17-1,14-4,8-1,6-6,2 0,-7-2,-4 2,-2 4,-7 4,-9 4,-3 2,-3 1,-1 5,-1 2,-2 0,4 3,2 4,-1-1,-1-1,3-4,1-2,-2 1,3 1,-4-2,-3-1,-6-2,-5-1,-10 0,-10-1,-3 0,-4-1,-5 1,-6 0,-3 0,-2 0,-3 0,-5 0,-3 0,-4 0,-2 0,0 0,-2 0,0 0,0 0,1 0,-1 0,-3 0,-6 0,-8-4,-14-2,-17-3,-12-4,-12 0,-6-2,-9 1,-1 4,-6-1,1 2,-3 2,2 2,6-2,2 1,0-4,-2-3,3 0,0-1,2 1,0 3,6 4,8 2,9-2,5 0,10 1,7 1,12 2,5 1,7 0,6 1,4 0,4 1,1-1,1 0,0 0,1 0,-1 0,-1 0,9 0,14-8,19-2,22-4,25-4,17-2,10-2,6-1,2 3,-8 1,-8 4,-10 4,-14 4,-13 4,-15 1,-17 2,-10 1,-11 0,-9 0,-5-1,-4 1,-1-1,-1 0,0 0,0 0,1 0,0 0,1 0,-1 0,-7 0,-10 0,-15 0,-17 0,-16 0,-18 0,-13 4,-11 2,-3 3,1 4,4 0,4 2,-1 3,1-3,-2 1,0-3,-1 1,4 2,4-2,14-3,14-4,14-2,12-3,14-2,12 0,8 0,7-1,2 0,3 1,-1 0,1-1,-1 1,-1 0,4 0,8 4,19 2,24-1,22-1,17-1,18-1,13-1,8-1,7 0,-1 0,-5 0,-5-1,-5 5,-7 1,-8 8,-7 2,0 2,-7 2,-3-1,-1-1,-5-3,-4 0,-6 2,-6-2,-5-3,0-4,-1-2,-2-3,0-2,-8 0,-4-1,-3 1,-6-1,-1 1,-1-1,-3 1,1 0,-2 0,-8 0,-4 0,-7 0,-5 0,-6 0,-3 0,-2 0,-2 0,0 0,0 0,0 0,0 0,0 0,1 0,0 0,0 0,0 0,0 0,-4-4,-5-5,-10-6,-12-7,-10-9,-14-6,-9-6,-6 1,-4 4,4 4,-2 3,2 4,-2 2,-2 2,-3 4,-1 1,0 1,3 2,-3 4,0 4,5 3,3 2,10 2,11 1,9-1,8 1,10 0,8-1,6 1,5-1,3 0,1 0,1 0,8 0,6 0,12 0,10 0,14 0,15 0,15 0,14 0,11 0,7 0,0 0,-8 0,-9 0,-13 0,-13 0,-15 0,-13 0,-9 0,-7 0,-4 0,-6 0,-1 0,-4 0,0 0,-2 0,1 0,3 0,3 0,3 0,2 0,4 0,3 0,-4 0,-2 0,-5 0,-1 0,-5 0,1 4,2 1,-2 4,-3 1,1-3,-2-1,2 2,-1 0,2 2,3-1,-1-1,0 2,-1 2,1 1,-2-3,-4-3,-2-3,-2-2,-3-1,0-1,-2 0,1-1,-1 1,1-1,-1 1,1 0,0 0,0 0,0 0,0 0,0 0,0 0,0 0,0 0,0 0,0 0,0 0,0 0,-4 0,-1 0,-8 0,-10 0,-13 0,-12 4,-14 1,-17 0,-10-1,-11-1,-7-1,-3-1,-6-1,1 0,0 0,11 0,8 0,7 0,16-1,12 1,12 0,11 0,7 4,10 2,3-1,6-1,4-1,4-1,3-2,1 1,0-1,1 0,0-1,0 1,8 4,18 1,24 8,32 2,30 2,23-2,13-3,9-8,-2-4,-8-3,-17 0,-19 4,-20 2,-18 0,-18 0,-14-1,-10 0,-11-1,-8-1,-8 1,-3-1,-3-1,-1 1,0 0,0 0,1 0,0 0,0 0,1 0,0 0,0 0,0 0,0 0,0 0,0 0,0 0,0 0,0 4,0 1,0 4,0 5,0-1,0 2,0-2,0-3,0 1,0-1,0-3,0 1,0 0,0-1,0-3,0 3,0 4,0-1,0 0,0-4,0-1,0 1,0 0,0 0,0-3,0 0,0-2,0 0,0-1,0 0,0-1,0 1,0 0,0 0,0 0,0 0,-4 0,-5 0,-9-4,-6-2,-11-3,-6 0,-18 1,-18 2,-12 2,-11 6,-8 2,-6 5,-4 1,3 2,0 0,8-3,7-2,11-3,10-2,14-2,13 0,13 0,8 0,10-1,8 1,6-1,5 1,3 0,0 0,1 0,0 0,-1 0,8 0,18 4,29 1,32 1,26-2,17-2,15 0,2-1,-4 0,-11-1,-11 3,-15 3,-18 2,-19 2,-15 2,-11-1,-11-2,-5 1,-5-1,-6-2,-1-2,-4-2,-4-2,-3 0,-3-1,-1-1,-1 1,-1-1,0 1,4 0,2 0,0 0,3 0,4 0,0 0,2 0,-1 4,1 5,-2 1,1 0,-2-3,2-3,2-1,-1-2,-3 0,-4-1,-3-1,-1 1,-3-1,4 1,1 0,4 0,-1 0,4 0,3 0,-1 0,-3-4,1-6,-2-4,2-4,-2-4,-2-5,-2-2,1-9,0-5,-2-4,-1-2,-1 0,-2 4,0 6,-1 9,-1 6,1 7,0 6,-1 6,1 2,0 3,0 1,0 1,0-1,0 0,0 0,0-1,0 0,-4 1,-1-1,-4 0,-5 0,-3-1,-7 1,-4 0,-9 0,-13 0,-12 0,-6 0,-12 0,-8 4,-10 2,-7 3,-6 0,-5-1,-6 2,-6 3,-2 0,-2 1,4-2,9 2,17-2,13-3,18-3,17-3,13-1,11-2,9 0,9-1,7 1,3-1,3 1,0 0,1-1,0 1,8 0,9 0,18 0,23 4,21 2,25-5,14-2,7-2,2-3,-6-1,-10 0,-18 2,-16 2,-14 1,-14 1,-12 1,-12 0,-7 0,-7 0,-1 0,-3 1,1-1,-2 0,-1 0,-2 0,-3 0,0 0,-2 0,4 0,5 0,1 0,3 0,-1 0,1 0,-1 0,1 0,-1 0,-3 0,1 0,-1 0,-3 0,-1 0,-3 0,4 0,-1 0,0 0,-1 0,-1 0,-2 0,0 0,-1 0,0 0,0 0,-1 0,1 0,4 0,1 4,4 1,0 0,3-1,4-1,2-1,3-1,1-1,1 0,-3 0,-1 0,-4 0,-4 0,-5 0,-2-1,-3 1,-1 0,0 0,-1 0,0 0,0 0,1 0,-5 0,-4 0,-9 0,-14 0,-13 0,-15 0,-14 0,-9 0,-7-4,-13-1,-8 0,-9 1,-13 1,-7 1,0-3,-5 0,0-4,-1-1,5-1,2 0,1 2,8 3,6 2,9 2,2 1,6 1,1 1,2-1,3 5,18 0,24 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1:26.227"/>
    </inkml:context>
    <inkml:brush xml:id="br0">
      <inkml:brushProperty name="width" value="0.35" units="cm"/>
      <inkml:brushProperty name="height" value="0.35" units="cm"/>
      <inkml:brushProperty name="color" value="#FFFFFF"/>
      <inkml:brushProperty name="ignorePressure" value="1"/>
    </inkml:brush>
  </inkml:definitions>
  <inkml:trace contextRef="#ctx0" brushRef="#br0">340 449,'0'0,"0"0,0 0,0 0,0 0,0 0,0 0,0 0,0 0,4 4,6 2,8 3,10 4,12 1,11 1,13 2,11-2,10-3,5-4,8-3,4-2,-1 1,0 2,-2-2,-2-1,-5 0,-6-2,-3-1,-6 1,-5-1,-2-1,-6 1,-1 0,1 0,-3 0,0 0,-2 0,-3 0,-3 0,1 0,-4 0,1 0,-4 0,-2 0,-1 0,-3 0,-6 0,1 0,-3 0,-3 0,-6 0,-4 0,3 0,-2 0,-1 0,0 0,5 0,2 0,1 0,-1-4,-1-2,-1 1,0 1,-1 1,3 1,2 1,0 1,-2 0,-1 0,0 0,-6 1,-2-1,-3 0,-1 0,-3 0,1 0,3 0,2 0,-2 0,1 0,-2 0,4 0,0 0,-1 0,-1 0,-1 0,-2 0,0 0,-2 0,1 0,3 0,-1 0,0 0,-1 0,-4 0,-2 0,-4 0,-1 0,-1 0,-2 0,1 0,-1 0,0 0,1 0,0 0</inkml:trace>
  <inkml:trace contextRef="#ctx0" brushRef="#br0" timeOffset="5042.929">4409 261,'0'0,"0"0,0 0,0 4,0 2,0-1,0-1,0-1,0-1,0-2,0 1,0-1,0 0,0-1,0 1,-4 0,-1 0,-4 4,-1 1,-2 4,1 5,-2-1,-2-2,-4 1,-1-2,-6 2,-7-1,-5 1,-8 3,-13-2,-8-2,-5-3,-5 0,-7 0,-4-2,-4-2,-2-2,-4-1,-7 0,-5-5,-3-2,-3-4,-2-3,3-1,6-1,5 2,0-2,2-1,2-2,2-3,2 3,1 1,5 2,2 1,-5 2,2 3,1-1,3 2,8 2,2 1,6 3,8 1,5 0,5 2,8-1,3 0,2 1,2 3,0 2,-1-1,2-1,-9 3,-4 0,-3 3,5 0,10-2,8-3,4-1,8-2,6-1,5-1,4 0,2-1,2 1,1-1,-1 1,0 0,0 0,-1 0,1 0,-1 0,4 0,5 4,9 1,10 8,12 6,11 3,9 3,10 0,5 0,6-4,6-1,3-5,3 0,1 0,1 3,-4-2,-1 0,-4-3,-1 1,-7-2,-4 0,1 3,0-1,-2-4,4-2,1-4,2-2,0-1,-1-1,-3-1,-2 1,-5-1,-3-3,-4-2,-6 1,1 1,2 1,0 1,1 1,-2 1,-2 0,-3 0,-2 0,-2-4,-6-1,-1 0,-5 1,-4 1,-3 1,-4 2,-2-1,0 1,-2 0,5 0,-3 1,-1-1,-1 0,-4 0,-1 0,0 0,-2 0,-4 0,-4 0,-2 0,-4 0,0 0,-2 0,1 0,-1 0,0 0,1 0,-1 0,1 0,0 0,0 0,0 0,0 0,0 0,0 0,-8 0,-6 0,-10-4,-8-1,-10-4,-11-1,-8 2,-10 2,-8 3,-7 0,-6 2,-6 1,2 0,-4 1,0-1,-4-3,-3-2,-4 0,1-3,3-1,4-1,3-1,3 3,6 2,2 2,1 2,2 1,1 1,3 1,-2-1,3 1,6-1,9 0,6 0,11 1,9-1,7 0,6 0,6 0,8 0,6 0,4 0,2 0,2 0,1 0,-1 0,0 0,0 0,0 0,-1 0,0 0,0 0,0 0,0 0,0 0,0 0,4 0,9 0,11 0,13 0,12 0,14 0,16 0,15-4,11-2,8 1,9 1,7-3,6 0,4 5,2 3,2 1,-4 4,-6 2,-9 3,-10-1,-8 3,-6 2,-5 0,-5 0,-11-2,-7-3,-11-3,-8-4,-10-1,-7-1,-6-2,-9 1,-3-1,-5 0,-4 1,-5 0,-2 0,-2-1,0 1,-1 0,0 1,0-1,1 0,-1 0,1 0,0 0,0 0,0 0,4 0,5 0,2 0,2 0,3 0,7 0,4 0,1 0,-1 0,-4 0,-2 0,-1 0,-4 0,0 0,-4 0,-3 0,-3 0,-3 0,-2 0,-1 0,0 0,-1 0,1 0,-1-4,1-6,-1-4,1-5,-4-6,-1-7,-4-3,-5-7,-3-4,1 2,-1-1,-2 5,3 4,0 1,-1 6,2 4,-1 2,-1 5,-5 2,-4 3,-1 1,-4 1,-5 3,-8 3,-8 2,-12 2,-7 5,-7 2,-3-1,-3 4,0 0,-1-2,-2 2,-7 0,2-2,-5-2,7-2,2-2,5 0,-4-1,1 0,-1-1,2 1,0 0,-2-1,2 1,-4 0,-4 0,-5 0,1 4,2 1,-3 1,-2 2,-2 4,3 0,-2 2,5-1,3-3,5 0,5 0,5 1,8 3,8-1,10-3,10-2,12-4,12-1,8-2,6-2,4 1,5-1,7 1,13-1,22-3,35-5,36-2,33 2,36-2,21 1,12 2,8 3,2 1,1 3,-2 0,-13 1,-10 1,-17 3,-16 2,-26 3,-22 5,-19-1,-21 2,-16-1,-17 0,-12-2,-5 1,-9-1,-5-4,-5-2,-3-3,-2-1,-4-2,-2 0,-3-1,-2 1,0-1,0 1,-1 0,0-1,1 1,0 0,-1 0,1 0,0 0,0 0,0 0,4 0,2 0,-1 0,-1 0,-1 0,-1 0,-1 0,-1 0,0 0,0 0,0 0,-1 0,1 0,-4 0,-5 0,-18 0,-23-4,-20-1,-18 0,-13 1,-11 1,-9-3,-5 0,4 0,2 2,6 2,1-4,5 0,1 1,6 1,1-3,4 0,4 1,1 2,4 1,0 2,8 0,9 1,4 4,6 2,4-1,9-1,8 0,6-3,9 0,9 0,6-1,2 4,1 1,2 0,1-1,2-2,1 0,0-1,0-1,-3 4,-2 1,0 0</inkml:trace>
  <inkml:trace contextRef="#ctx0" brushRef="#br0" timeOffset="20959.145">4386 544,'0'0,"0"0,0 0,0 0,0 0,0 0,0 0,0 0,-4 0,-6 0,-8-4,-10-2,-12 1,-11-3,-8-4,-12 0,-4 2,-2 6,12 5,17 1</inkml:trace>
  <inkml:trace contextRef="#ctx0" brushRef="#br0" timeOffset="21666.981">4268 661,'0'0,"0"0,0 0,0 0,0 0,0 0,0 0,-4 0,-5 0,-14 0,-10 0,-16 0,-15 0,-9 0,0 0,4 0,6 0,10 0,10 0,4 0,8 0,11 0</inkml:trace>
  <inkml:trace contextRef="#ctx0" brushRef="#br0" timeOffset="22527.663">4362 520,'0'0,"0"0,0 0,0 0,0 0,0 0,0 0,0 0,0 0,-4 0,-9 0,-15 0,-14 0,-16 0,-19 0,-11 0,0 0,4 0,8 0,5 0,7 0,5 0,14 0,14 0</inkml:trace>
  <inkml:trace contextRef="#ctx0" brushRef="#br0" timeOffset="23251.472">4339 473,'0'0,"0"0,0 0,0 0,0 0,0 0,0 0,-4 0,-10 4,-9 5,-18 2,-18 2,-10-1,-6-2,2-3,9-3,12-2,11-1,11-1,12 0</inkml:trace>
  <inkml:trace contextRef="#ctx0" brushRef="#br0" timeOffset="23794.805">4550 497,'0'0,"0"0,0 0,0 0,0 0,0 0,0 0,0 0,0 0,-4 0,-9 4,-7 1,-3 0,-3 3,-4 0,3-1,6-2</inkml:trace>
  <inkml:trace contextRef="#ctx0" brushRef="#br0" timeOffset="24400.534">4527 426,'0'0,"0"0,0 0,0 0,0 0,-4-4,-14-5,-15-2,-10-2,-10 1,-4 2,0 3,6 3,7-2,11 0,11 1</inkml:trace>
  <inkml:trace contextRef="#ctx0" brushRef="#br0" timeOffset="25010.507">4550 544,'0'0,"-4"0,-13 0,-12 0,-13 0,-3 0,-2 0,2 0,6 4,5 1,9 0,8-1</inkml:trace>
  <inkml:trace contextRef="#ctx0" brushRef="#br0" timeOffset="25505.987">4574 520,'0'0,"0"0,0 0,-4 0,-5 0,-14 0,-10 0,-8 0,-1 0,-1 0,3 0,4 0,8 0,8 0</inkml:trace>
  <inkml:trace contextRef="#ctx0" brushRef="#br0" timeOffset="25994.824">4409 473,'0'0,"0"0,0 0,0 0,0 0,-4 0,-5 0,-2 0,2 0,2 0,-1 0,0 0,1 0</inkml:trace>
  <inkml:trace contextRef="#ctx0" brushRef="#br0" timeOffset="26401.509">4480 497,'0'0,"0"0,0 0,0 0,0 0,0 0,0 0,0 0,0 0</inkml:trace>
  <inkml:trace contextRef="#ctx0" brushRef="#br0" timeOffset="26986.276">4433 497,'0'0,"0"0,0 0,0 0,0 0,0 0,0 0,0 0,0 0,0 0</inkml:trace>
  <inkml:trace contextRef="#ctx0" brushRef="#br0" timeOffset="27450.658">4433 473,'0'0,"0"0,0 0,0 0,0 0,0 0,0 0,0 0,0 0</inkml:trace>
  <inkml:trace contextRef="#ctx0" brushRef="#br0" timeOffset="27945.082">4315 379,'0'0,"0"0,0 0,0 0,0 0,0 0,0 0,0 0,0 0,0 0,0 0</inkml:trace>
  <inkml:trace contextRef="#ctx0" brushRef="#br0" timeOffset="28569.89">4527 473,'0'0,"0"0,0 0,0 0,0 0,0 0,0 0,0 0,0 0,0 0,4 0,5 4,5 5,5 2,2 2,3-1,4 2,-2-2,-2 2,-5-3,-5-2</inkml:trace>
  <inkml:trace contextRef="#ctx0" brushRef="#br0" timeOffset="29170.3">4386 379,'0'0,"0"0,0 0,0 0,0 0,0 0,0 0,0 0,4 4,5 5,9 6,10 7,4 5,-4 1,-6-4,-7-5</inkml:trace>
  <inkml:trace contextRef="#ctx0" brushRef="#br0" timeOffset="34180.849">693 449,'0'0,"0"0,0 0,0 0,0 0,4 0,6 0,4 0,12 4,10 2,11 3,9 0,7 3,9-1,5-2,-4-2,-2-3,-4-6,-7-3,-5-4,-7-1,-5 2,-1 1,0 3,-7 2,-10 0</inkml:trace>
  <inkml:trace contextRef="#ctx0" brushRef="#br0" timeOffset="34690.809">646 567,'0'0,"0"0,0 0,4-4,6-5,12-2,19 2,19 2,14 3,15 9,13 8,8 6,-1 4,-5 1,1 2,2-1,0 1,-12-2,-9-3,-19-7,-21-4</inkml:trace>
  <inkml:trace contextRef="#ctx0" brushRef="#br0" timeOffset="35059.866">834 308,'0'0,"0"0,0 0,8 0,15 4,19 6,27 4,25 5,13 6,8 7,9 3,-1 3,-6-5,-10-5,-15-6,-24-7,-23-6</inkml:trace>
  <inkml:trace contextRef="#ctx0" brushRef="#br0" timeOffset="35366.756">787 379,'0'0,"0"0,8 0,11 0,14 4,17 1,20 8,23 6,15 3,9-1,1-1,-4 4,-21-2,-26-4</inkml:trace>
  <inkml:trace contextRef="#ctx0" brushRef="#br0" timeOffset="35627.969">1046 473,'0'0,"0"0,4 0,9 4,15 1,22 4,19 1,14 6,12 0,-10-2,-19-3</inkml:trace>
  <inkml:trace contextRef="#ctx0" brushRef="#br0" timeOffset="39377.214">905 591,'0'0,"0"0,0 0,0 0,0 0,8 0,11 0,13 4,15 9,10 3,12 2,6-2,-2-3,-1-4,-5-4,-10-3,-10-1,-14-1,-12-1</inkml:trace>
  <inkml:trace contextRef="#ctx0" brushRef="#br0" timeOffset="39978.07">717 473,'0'0,"0"0,4 0,9 0,11 0,9 0,11 0,5 0,8 0,5 0,4 0,3-4,-2-5,0-6,3-3,-1 0,-12 5,-17 3</inkml:trace>
  <inkml:trace contextRef="#ctx0" brushRef="#br0" timeOffset="40412.764">811 520,'0'0,"0"0,0 0,0 0,4 0,5 0,10 0,12 4,14 5,11 2,9 2,8-1,0 2,-4-2,-10-3,-11 2,-6 2,-10-1,-10-2,-9-4</inkml:trace>
  <inkml:trace contextRef="#ctx0" brushRef="#br0" timeOffset="40766.618">1164 614,'0'0,"0"0,0 0,0 0,4 0,5 0,9 0,10 4,12 5,7 6,7-1,4 2,-2-2,-5-3,-4-4,-9-2,-12-3</inkml:trace>
  <inkml:trace contextRef="#ctx0" brushRef="#br0" timeOffset="41058.816">881 544,'0'0,"0"0,4 0,10 4,17 1,17 4,19 0,15-1,5-2,0-2,-7-2,-9-1,-12-1,-17 0,-15 0,-13-1</inkml:trace>
  <inkml:trace contextRef="#ctx0" brushRef="#br0" timeOffset="41335.676">834 473,'0'0,"4"0,6 4,8 1,14 0,13-1,19-1,19-1,7 3,4 1,-2-1,-16-1,-22-1</inkml:trace>
  <inkml:trace contextRef="#ctx0" brushRef="#br0" timeOffset="41607.301">952 449,'0'0,"0"0,0 0,0 0,8 0,23 4,29 2,26 3,21 8,21 6,8 2,-6 2,-26-5,-30-5</inkml:trace>
  <inkml:trace contextRef="#ctx0" brushRef="#br0" timeOffset="41966.809">458 379,'0'0,"4"0,9 0,19 4,28 9,27 11,31 5,28 5,20 6,15-1,0-2,-30-9,-42-7</inkml:trace>
  <inkml:trace contextRef="#ctx0" brushRef="#br0" timeOffset="42598.022">435 449,'0'0,"0"0,0 0,0 0,4 0,13 0,20 4,15 6,16 8,7 10,8 8,-3 5,-3 5,-6 2,-4-4,-9-4,-6-6,-4-4,-6-3,-3-3,-3-1,-1-4,3-2,2 0,3-2,-2-4,-9-4,-9-3</inkml:trace>
  <inkml:trace contextRef="#ctx0" brushRef="#br0" timeOffset="43043.752">1164 520,'0'0,"0"0,4 0,9 4,11 1,13 0,8 0,8-7,8-1,-7-1,-13 0</inkml:trace>
  <inkml:trace contextRef="#ctx0" brushRef="#br0" timeOffset="43967.225">4503 567,'0'0,"0"0,0 0,0 0,0 0,0 0,0 0,-4 4,-5 5,-1 6,-4 3,2 4,2-3,3 0,3 0,2-2,1-5,1-4,1-4,-1-2,1-1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9-11T00:01:26.227"/>
    </inkml:context>
    <inkml:brush xml:id="br0">
      <inkml:brushProperty name="width" value="0.35" units="cm"/>
      <inkml:brushProperty name="height" value="0.35" units="cm"/>
      <inkml:brushProperty name="color" value="#FFFFFF"/>
      <inkml:brushProperty name="ignorePressure" value="1"/>
    </inkml:brush>
  </inkml:definitions>
  <inkml:trace contextRef="#ctx0" brushRef="#br0">340 449,'0'0,"0"0,0 0,0 0,0 0,0 0,0 0,0 0,0 0,4 4,6 2,8 3,10 4,12 1,11 1,13 2,11-2,10-3,5-4,8-3,4-2,-1 1,0 2,-2-2,-2-1,-5 0,-6-2,-3-1,-6 1,-5-1,-2-1,-6 1,-1 0,1 0,-3 0,0 0,-2 0,-3 0,-3 0,1 0,-4 0,1 0,-4 0,-2 0,-1 0,-3 0,-6 0,1 0,-3 0,-3 0,-6 0,-4 0,3 0,-2 0,-1 0,0 0,5 0,2 0,1 0,-1-4,-1-2,-1 1,0 1,-1 1,3 1,2 1,0 1,-2 0,-1 0,0 0,-6 1,-2-1,-3 0,-1 0,-3 0,1 0,3 0,2 0,-2 0,1 0,-2 0,4 0,0 0,-1 0,-1 0,-1 0,-2 0,0 0,-2 0,1 0,3 0,-1 0,0 0,-1 0,-4 0,-2 0,-4 0,-1 0,-1 0,-2 0,1 0,-1 0,0 0,1 0,0 0</inkml:trace>
  <inkml:trace contextRef="#ctx0" brushRef="#br0" timeOffset="5042.929">4409 261,'0'0,"0"0,0 0,0 4,0 2,0-1,0-1,0-1,0-1,0-2,0 1,0-1,0 0,0-1,0 1,-4 0,-1 0,-4 4,-1 1,-2 4,1 5,-2-1,-2-2,-4 1,-1-2,-6 2,-7-1,-5 1,-8 3,-13-2,-8-2,-5-3,-5 0,-7 0,-4-2,-4-2,-2-2,-4-1,-7 0,-5-5,-3-2,-3-4,-2-3,3-1,6-1,5 2,0-2,2-1,2-2,2-3,2 3,1 1,5 2,2 1,-5 2,2 3,1-1,3 2,8 2,2 1,6 3,8 1,5 0,5 2,8-1,3 0,2 1,2 3,0 2,-1-1,2-1,-9 3,-4 0,-3 3,5 0,10-2,8-3,4-1,8-2,6-1,5-1,4 0,2-1,2 1,1-1,-1 1,0 0,0 0,-1 0,1 0,-1 0,4 0,5 4,9 1,10 8,12 6,11 3,9 3,10 0,5 0,6-4,6-1,3-5,3 0,1 0,1 3,-4-2,-1 0,-4-3,-1 1,-7-2,-4 0,1 3,0-1,-2-4,4-2,1-4,2-2,0-1,-1-1,-3-1,-2 1,-5-1,-3-3,-4-2,-6 1,1 1,2 1,0 1,1 1,-2 1,-2 0,-3 0,-2 0,-2-4,-6-1,-1 0,-5 1,-4 1,-3 1,-4 2,-2-1,0 1,-2 0,5 0,-3 1,-1-1,-1 0,-4 0,-1 0,0 0,-2 0,-4 0,-4 0,-2 0,-4 0,0 0,-2 0,1 0,-1 0,0 0,1 0,-1 0,1 0,0 0,0 0,0 0,0 0,0 0,0 0,-8 0,-6 0,-10-4,-8-1,-10-4,-11-1,-8 2,-10 2,-8 3,-7 0,-6 2,-6 1,2 0,-4 1,0-1,-4-3,-3-2,-4 0,1-3,3-1,4-1,3-1,3 3,6 2,2 2,1 2,2 1,1 1,3 1,-2-1,3 1,6-1,9 0,6 0,11 1,9-1,7 0,6 0,6 0,8 0,6 0,4 0,2 0,2 0,1 0,-1 0,0 0,0 0,0 0,-1 0,0 0,0 0,0 0,0 0,0 0,0 0,4 0,9 0,11 0,13 0,12 0,14 0,16 0,15-4,11-2,8 1,9 1,7-3,6 0,4 5,2 3,2 1,-4 4,-6 2,-9 3,-10-1,-8 3,-6 2,-5 0,-5 0,-11-2,-7-3,-11-3,-8-4,-10-1,-7-1,-6-2,-9 1,-3-1,-5 0,-4 1,-5 0,-2 0,-2-1,0 1,-1 0,0 1,0-1,1 0,-1 0,1 0,0 0,0 0,0 0,4 0,5 0,2 0,2 0,3 0,7 0,4 0,1 0,-1 0,-4 0,-2 0,-1 0,-4 0,0 0,-4 0,-3 0,-3 0,-3 0,-2 0,-1 0,0 0,-1 0,1 0,-1-4,1-6,-1-4,1-5,-4-6,-1-7,-4-3,-5-7,-3-4,1 2,-1-1,-2 5,3 4,0 1,-1 6,2 4,-1 2,-1 5,-5 2,-4 3,-1 1,-4 1,-5 3,-8 3,-8 2,-12 2,-7 5,-7 2,-3-1,-3 4,0 0,-1-2,-2 2,-7 0,2-2,-5-2,7-2,2-2,5 0,-4-1,1 0,-1-1,2 1,0 0,-2-1,2 1,-4 0,-4 0,-5 0,1 4,2 1,-3 1,-2 2,-2 4,3 0,-2 2,5-1,3-3,5 0,5 0,5 1,8 3,8-1,10-3,10-2,12-4,12-1,8-2,6-2,4 1,5-1,7 1,13-1,22-3,35-5,36-2,33 2,36-2,21 1,12 2,8 3,2 1,1 3,-2 0,-13 1,-10 1,-17 3,-16 2,-26 3,-22 5,-19-1,-21 2,-16-1,-17 0,-12-2,-5 1,-9-1,-5-4,-5-2,-3-3,-2-1,-4-2,-2 0,-3-1,-2 1,0-1,0 1,-1 0,0-1,1 1,0 0,-1 0,1 0,0 0,0 0,0 0,4 0,2 0,-1 0,-1 0,-1 0,-1 0,-1 0,-1 0,0 0,0 0,0 0,-1 0,1 0,-4 0,-5 0,-18 0,-23-4,-20-1,-18 0,-13 1,-11 1,-9-3,-5 0,4 0,2 2,6 2,1-4,5 0,1 1,6 1,1-3,4 0,4 1,1 2,4 1,0 2,8 0,9 1,4 4,6 2,4-1,9-1,8 0,6-3,9 0,9 0,6-1,2 4,1 1,2 0,1-1,2-2,1 0,0-1,0-1,-3 4,-2 1,0 0</inkml:trace>
  <inkml:trace contextRef="#ctx0" brushRef="#br0" timeOffset="20959.145">4386 544,'0'0,"0"0,0 0,0 0,0 0,0 0,0 0,0 0,-4 0,-6 0,-8-4,-10-2,-12 1,-11-3,-8-4,-12 0,-4 2,-2 6,12 5,17 1</inkml:trace>
  <inkml:trace contextRef="#ctx0" brushRef="#br0" timeOffset="21666.981">4268 661,'0'0,"0"0,0 0,0 0,0 0,0 0,0 0,-4 0,-5 0,-14 0,-10 0,-16 0,-15 0,-9 0,0 0,4 0,6 0,10 0,10 0,4 0,8 0,11 0</inkml:trace>
  <inkml:trace contextRef="#ctx0" brushRef="#br0" timeOffset="22527.663">4362 520,'0'0,"0"0,0 0,0 0,0 0,0 0,0 0,0 0,0 0,-4 0,-9 0,-15 0,-14 0,-16 0,-19 0,-11 0,0 0,4 0,8 0,5 0,7 0,5 0,14 0,14 0</inkml:trace>
  <inkml:trace contextRef="#ctx0" brushRef="#br0" timeOffset="23251.472">4339 473,'0'0,"0"0,0 0,0 0,0 0,0 0,0 0,-4 0,-10 4,-9 5,-18 2,-18 2,-10-1,-6-2,2-3,9-3,12-2,11-1,11-1,12 0</inkml:trace>
  <inkml:trace contextRef="#ctx0" brushRef="#br0" timeOffset="23794.805">4550 497,'0'0,"0"0,0 0,0 0,0 0,0 0,0 0,0 0,0 0,-4 0,-9 4,-7 1,-3 0,-3 3,-4 0,3-1,6-2</inkml:trace>
  <inkml:trace contextRef="#ctx0" brushRef="#br0" timeOffset="24400.534">4527 426,'0'0,"0"0,0 0,0 0,0 0,-4-4,-14-5,-15-2,-10-2,-10 1,-4 2,0 3,6 3,7-2,11 0,11 1</inkml:trace>
  <inkml:trace contextRef="#ctx0" brushRef="#br0" timeOffset="25010.507">4550 544,'0'0,"-4"0,-13 0,-12 0,-13 0,-3 0,-2 0,2 0,6 4,5 1,9 0,8-1</inkml:trace>
  <inkml:trace contextRef="#ctx0" brushRef="#br0" timeOffset="25505.987">4574 520,'0'0,"0"0,0 0,-4 0,-5 0,-14 0,-10 0,-8 0,-1 0,-1 0,3 0,4 0,8 0,8 0</inkml:trace>
  <inkml:trace contextRef="#ctx0" brushRef="#br0" timeOffset="25994.824">4409 473,'0'0,"0"0,0 0,0 0,0 0,-4 0,-5 0,-2 0,2 0,2 0,-1 0,0 0,1 0</inkml:trace>
  <inkml:trace contextRef="#ctx0" brushRef="#br0" timeOffset="26401.509">4480 497,'0'0,"0"0,0 0,0 0,0 0,0 0,0 0,0 0,0 0</inkml:trace>
  <inkml:trace contextRef="#ctx0" brushRef="#br0" timeOffset="26986.276">4433 497,'0'0,"0"0,0 0,0 0,0 0,0 0,0 0,0 0,0 0,0 0</inkml:trace>
  <inkml:trace contextRef="#ctx0" brushRef="#br0" timeOffset="27450.658">4433 473,'0'0,"0"0,0 0,0 0,0 0,0 0,0 0,0 0,0 0</inkml:trace>
  <inkml:trace contextRef="#ctx0" brushRef="#br0" timeOffset="27945.082">4315 379,'0'0,"0"0,0 0,0 0,0 0,0 0,0 0,0 0,0 0,0 0,0 0</inkml:trace>
  <inkml:trace contextRef="#ctx0" brushRef="#br0" timeOffset="28569.89">4527 473,'0'0,"0"0,0 0,0 0,0 0,0 0,0 0,0 0,0 0,0 0,4 0,5 4,5 5,5 2,2 2,3-1,4 2,-2-2,-2 2,-5-3,-5-2</inkml:trace>
  <inkml:trace contextRef="#ctx0" brushRef="#br0" timeOffset="29170.3">4386 379,'0'0,"0"0,0 0,0 0,0 0,0 0,0 0,0 0,4 4,5 5,9 6,10 7,4 5,-4 1,-6-4,-7-5</inkml:trace>
  <inkml:trace contextRef="#ctx0" brushRef="#br0" timeOffset="34180.849">693 449,'0'0,"0"0,0 0,0 0,0 0,4 0,6 0,4 0,12 4,10 2,11 3,9 0,7 3,9-1,5-2,-4-2,-2-3,-4-6,-7-3,-5-4,-7-1,-5 2,-1 1,0 3,-7 2,-10 0</inkml:trace>
  <inkml:trace contextRef="#ctx0" brushRef="#br0" timeOffset="34690.809">646 567,'0'0,"0"0,0 0,4-4,6-5,12-2,19 2,19 2,14 3,15 9,13 8,8 6,-1 4,-5 1,1 2,2-1,0 1,-12-2,-9-3,-19-7,-21-4</inkml:trace>
  <inkml:trace contextRef="#ctx0" brushRef="#br0" timeOffset="35059.866">834 308,'0'0,"0"0,0 0,8 0,15 4,19 6,27 4,25 5,13 6,8 7,9 3,-1 3,-6-5,-10-5,-15-6,-24-7,-23-6</inkml:trace>
  <inkml:trace contextRef="#ctx0" brushRef="#br0" timeOffset="35366.756">787 379,'0'0,"0"0,8 0,11 0,14 4,17 1,20 8,23 6,15 3,9-1,1-1,-4 4,-21-2,-26-4</inkml:trace>
  <inkml:trace contextRef="#ctx0" brushRef="#br0" timeOffset="35627.969">1046 473,'0'0,"0"0,4 0,9 4,15 1,22 4,19 1,14 6,12 0,-10-2,-19-3</inkml:trace>
  <inkml:trace contextRef="#ctx0" brushRef="#br0" timeOffset="39377.214">905 591,'0'0,"0"0,0 0,0 0,0 0,8 0,11 0,13 4,15 9,10 3,12 2,6-2,-2-3,-1-4,-5-4,-10-3,-10-1,-14-1,-12-1</inkml:trace>
  <inkml:trace contextRef="#ctx0" brushRef="#br0" timeOffset="39978.07">717 473,'0'0,"0"0,4 0,9 0,11 0,9 0,11 0,5 0,8 0,5 0,4 0,3-4,-2-5,0-6,3-3,-1 0,-12 5,-17 3</inkml:trace>
  <inkml:trace contextRef="#ctx0" brushRef="#br0" timeOffset="40412.764">811 520,'0'0,"0"0,0 0,0 0,4 0,5 0,10 0,12 4,14 5,11 2,9 2,8-1,0 2,-4-2,-10-3,-11 2,-6 2,-10-1,-10-2,-9-4</inkml:trace>
  <inkml:trace contextRef="#ctx0" brushRef="#br0" timeOffset="40766.618">1164 614,'0'0,"0"0,0 0,0 0,4 0,5 0,9 0,10 4,12 5,7 6,7-1,4 2,-2-2,-5-3,-4-4,-9-2,-12-3</inkml:trace>
  <inkml:trace contextRef="#ctx0" brushRef="#br0" timeOffset="41058.816">881 544,'0'0,"0"0,4 0,10 4,17 1,17 4,19 0,15-1,5-2,0-2,-7-2,-9-1,-12-1,-17 0,-15 0,-13-1</inkml:trace>
  <inkml:trace contextRef="#ctx0" brushRef="#br0" timeOffset="41335.676">834 473,'0'0,"4"0,6 4,8 1,14 0,13-1,19-1,19-1,7 3,4 1,-2-1,-16-1,-22-1</inkml:trace>
  <inkml:trace contextRef="#ctx0" brushRef="#br0" timeOffset="41607.301">952 449,'0'0,"0"0,0 0,0 0,8 0,23 4,29 2,26 3,21 8,21 6,8 2,-6 2,-26-5,-30-5</inkml:trace>
  <inkml:trace contextRef="#ctx0" brushRef="#br0" timeOffset="41966.809">458 379,'0'0,"4"0,9 0,19 4,28 9,27 11,31 5,28 5,20 6,15-1,0-2,-30-9,-42-7</inkml:trace>
  <inkml:trace contextRef="#ctx0" brushRef="#br0" timeOffset="42598.022">435 449,'0'0,"0"0,0 0,0 0,4 0,13 0,20 4,15 6,16 8,7 10,8 8,-3 5,-3 5,-6 2,-4-4,-9-4,-6-6,-4-4,-6-3,-3-3,-3-1,-1-4,3-2,2 0,3-2,-2-4,-9-4,-9-3</inkml:trace>
  <inkml:trace contextRef="#ctx0" brushRef="#br0" timeOffset="43043.752">1164 520,'0'0,"0"0,4 0,9 4,11 1,13 0,8 0,8-7,8-1,-7-1,-13 0</inkml:trace>
  <inkml:trace contextRef="#ctx0" brushRef="#br0" timeOffset="43967.225">4503 567,'0'0,"0"0,0 0,0 0,0 0,0 0,0 0,-4 4,-5 5,-1 6,-4 3,2 4,2-3,3 0,3 0,2-2,1-5,1-4,1-4,-1-2,1-1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1-31T19:56:19.780"/>
    </inkml:context>
    <inkml:brush xml:id="br0">
      <inkml:brushProperty name="width" value="0.35" units="cm"/>
      <inkml:brushProperty name="height" value="0.35" units="cm"/>
      <inkml:brushProperty name="color" value="#FFFFFF"/>
      <inkml:brushProperty name="ignorePressure" value="1"/>
    </inkml:brush>
  </inkml:definitions>
  <inkml:trace contextRef="#ctx0" brushRef="#br0">585 398,'0'0,"0"0,0 0,0 0,0 0,0 0,0 0,0 0,0 0,0 0,0 0,0 0,0 0,5 0,6 4,7 1,5 0,2-1,5-1,-1-1,1-1,1-1,3 0,8 0,5 0,-1 0,3 0,3 0,1-1,2 1,2 0,-4 0,3 0,3 0,0 0,2 0,2 0,9 0,-1 0,3 0,0 0,1 0,-3 0,-3 0,-3 0,-4 0,-2 0,-1 0,-7 0,-1 0,0 0,-4 0,1 0,1 4,-4 2,-2-1,0 3,-2-1,-4 0,-3-2,-1-2,-3-1,-1-1,0-1,4 0,2 0,0-1,3 1,1 0,3 0,5-1,-2 1,3 0,1 0,-1 0,0 4,3 2,-3-1,0-1,1 3,-1 0,0-1,-4-2,-3-1,0-1,4-1,3-1,0 0,-5-1,-4 1,0 0,1 0,-5 0,-5 0,-6-1,1 1,-5 0,-2 0,-3 0,1 1,-3-1,-3 0,-4 4,-2 1,-3 0,-1-1,0-1,0-1,-1-1,1-1,-1 0,1 0,0 0,0-1,0 1,0 0,0 0,0 0,5 0,1 0,0 0,4 0,6 0,-1 0,2 4,-1 1,-5 0,2 0,-2-3,-2 0,-3-1,3 0,-1-1,3-1,0 1,-1 0,-4 0,-1 0,-2 0,-3 0,0 0,0 0,0 0,-1 0,1 0,0 0,0 0,-2 0,2 0,0 0,0 0,0 0,0 0,2 0,-2 0,0 0,0 0,0 0,0 0,0 0,0 0,0 0,-10 4,-9 1,-5 4,-8 0,-10 3,-1 0,-9 0,-5 4,-4-2,1-2,-1-5,0-2,-3-3,-7-1,0 3,-3 1,1-1,-2 0,3-2,-3 0,4-2,2 1,4-1,3-1,2 1,2 0,0 0,1 0,-5 0,-2 0,-5 0,-4 0,-6 0,1 0,-5 0,-5 0,-5 0,-3 0,0 0,-2 0,4 0,5 0,8 0,1 0,1 4,-7 1,2 0,1-1,4-1,2-1,6-1,9-1,8 0,9 0,7 0,5 0,4-1,5 1,3 0,5 0,0 0,4 0,2 0,4 0,-3 0,2 0,1 0,-4 0,0 0,-2 0,-5 0,-4 0,-9 0,-9 0,-2 0,-10-4,-5-1,-9 0,-2 1,5 1,3 1,6 1,9 1,6 0,8 0,7 0,6 0,5 0,5 1,5-1,2 0,1 0,0 0,1 0,-2 0,1 0,-1 0,1 0,-1 0,5 0,6-4,11-2,3 1,-4 1</inkml:trace>
  <inkml:trace contextRef="#ctx0" brushRef="#br0" timeOffset="1">5298 797,'0'0,"0"0,0 0,0-4,0-2,0 1,0 1,0 1,-5-2,-2-2,-4-2,-5-1,-1-1,4 0,-2 2,3 3,2 2,4 2,2 1,2 1,2 1,0-1,1 1,-1-5,-4-1,-2-4,-5-4,-5-8,-6-9,2-11,-1-10,4-13,3-2,1 0,1 4,3 5,4 4,1 7,3 11,1 8,0 8,1 8,-1 5,2 4,-2 3,0 0,0 1,0-1,0 0,0 0,0 0,0-1,0 0,-10-4,-7-1,-18-1,-10 2,-9 1,-9 5,-10 7,-10 1,-8 3,-1-1,-2-2,2-2,-4 0,0 0,-8 2,-7-1,-8-1,-4-3,0-2,0-1,-4 3,-8 4,-2 1,-1-1,-4 1,0 0,-2-2,5-3,10 2,13 0,17-1,14-2,7-2,8 0,15-2,18 0</inkml:trace>
  <inkml:trace contextRef="#ctx0" brushRef="#br0" timeOffset="2">4951 398,'0'0,"0"0,0 0,0 0,0 0,0 0,0 0,0 0,0 0,0 0,0 0,0 0,0 0,0 0,-5 0,-1 4,-5 1,-7 0,-7-1,-11-1,-14-1,-14-1,-14-5,-15-1,-10-4,-13-1,-12-2,-12-3,-8-4,-3-1,0 1,5 1,3 3,2 0,-1-1,11 2,11 3,7 4,9 3,10 2,13 2,10 0,17 1,13-5,13 0,11-1,9 1</inkml:trace>
  <inkml:trace contextRef="#ctx0" brushRef="#br0" timeOffset="3">4951 867,'0'0,"0"0,0 0,0 0,0 0,0 0,0 0,0 0,0 0,0 0,0 0,0 0,0 0,0 0,0 0,0 0,0 0,0 0,-5 0,-6 4,-16 2,-25-1,-25-1,-31-1,-26-6,-15-5,-12-2,-13 1,0 2,-2 2,5 2,-2 1,-2 2,4 0,3 0,-1 1,0-5,8-1,12 0,17-3,25 0,22 1,15 2,15 2,12-3,7 0,12 1,3-3,6 0,5 1,5 3</inkml:trace>
</inkml:ink>
</file>

<file path=ppt/media/image1.jpeg>
</file>

<file path=ppt/media/image2.jpeg>
</file>

<file path=ppt/media/image3.png>
</file>

<file path=ppt/media/image4.png>
</file>

<file path=ppt/media/image5.jpg>
</file>

<file path=ppt/media/image5.png>
</file>

<file path=ppt/media/image6.jpeg>
</file>

<file path=ppt/media/image7.jpeg>
</file>

<file path=ppt/media/image7.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1/31/2019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12</a:t>
            </a:fld>
            <a:endParaRPr lang="en-US" dirty="0"/>
          </a:p>
        </p:txBody>
      </p:sp>
    </p:spTree>
    <p:extLst>
      <p:ext uri="{BB962C8B-B14F-4D97-AF65-F5344CB8AC3E}">
        <p14:creationId xmlns:p14="http://schemas.microsoft.com/office/powerpoint/2010/main" val="1360010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13</a:t>
            </a:fld>
            <a:endParaRPr lang="en-US" dirty="0"/>
          </a:p>
        </p:txBody>
      </p:sp>
    </p:spTree>
    <p:extLst>
      <p:ext uri="{BB962C8B-B14F-4D97-AF65-F5344CB8AC3E}">
        <p14:creationId xmlns:p14="http://schemas.microsoft.com/office/powerpoint/2010/main" val="2521552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5.xml"/><Relationship Id="rId5" Type="http://schemas.openxmlformats.org/officeDocument/2006/relationships/image" Target="../media/image7.emf"/><Relationship Id="rId4" Type="http://schemas.openxmlformats.org/officeDocument/2006/relationships/customXml" Target="../ink/ink10.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customXml" Target="../ink/ink1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2.jpeg"/><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2.jpeg"/><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descr="Accent block">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838200" y="694425"/>
            <a:ext cx="10787270" cy="830649"/>
          </a:xfrm>
        </p:spPr>
        <p:txBody>
          <a:bodyPr>
            <a:normAutofit fontScale="90000"/>
          </a:bodyPr>
          <a:lstStyle/>
          <a:p>
            <a:r>
              <a:rPr lang="en-US" dirty="0">
                <a:latin typeface="Book Antiqua" panose="02040602050305030304" pitchFamily="18" charset="0"/>
              </a:rPr>
              <a:t>CURE Web App</a:t>
            </a:r>
          </a:p>
        </p:txBody>
      </p:sp>
      <p:sp>
        <p:nvSpPr>
          <p:cNvPr id="2" name="TextBox 1">
            <a:extLst>
              <a:ext uri="{FF2B5EF4-FFF2-40B4-BE49-F238E27FC236}">
                <a16:creationId xmlns:a16="http://schemas.microsoft.com/office/drawing/2014/main" id="{225A5488-26B9-45F4-AB39-6DD2F82B23F2}"/>
              </a:ext>
            </a:extLst>
          </p:cNvPr>
          <p:cNvSpPr txBox="1"/>
          <p:nvPr/>
        </p:nvSpPr>
        <p:spPr>
          <a:xfrm>
            <a:off x="838200" y="5338231"/>
            <a:ext cx="12293601" cy="923330"/>
          </a:xfrm>
          <a:prstGeom prst="rect">
            <a:avLst/>
          </a:prstGeom>
          <a:noFill/>
        </p:spPr>
        <p:txBody>
          <a:bodyPr wrap="square" numCol="3" rtlCol="0">
            <a:spAutoFit/>
          </a:bodyPr>
          <a:lstStyle/>
          <a:p>
            <a:r>
              <a:rPr lang="en-US" dirty="0">
                <a:solidFill>
                  <a:schemeClr val="bg1"/>
                </a:solidFill>
                <a:latin typeface="Book Antiqua" panose="02040602050305030304" pitchFamily="18" charset="0"/>
              </a:rPr>
              <a:t>Brian </a:t>
            </a:r>
            <a:r>
              <a:rPr lang="en-US" dirty="0" err="1">
                <a:solidFill>
                  <a:schemeClr val="bg1"/>
                </a:solidFill>
                <a:latin typeface="Book Antiqua" panose="02040602050305030304" pitchFamily="18" charset="0"/>
              </a:rPr>
              <a:t>Gougnhour</a:t>
            </a:r>
            <a:r>
              <a:rPr lang="en-US" dirty="0">
                <a:solidFill>
                  <a:schemeClr val="bg1"/>
                </a:solidFill>
                <a:latin typeface="Book Antiqua" panose="02040602050305030304" pitchFamily="18" charset="0"/>
              </a:rPr>
              <a:t>			</a:t>
            </a:r>
          </a:p>
          <a:p>
            <a:endParaRPr lang="en-US" dirty="0">
              <a:solidFill>
                <a:schemeClr val="bg1"/>
              </a:solidFill>
              <a:latin typeface="Book Antiqua" panose="02040602050305030304" pitchFamily="18" charset="0"/>
            </a:endParaRPr>
          </a:p>
          <a:p>
            <a:r>
              <a:rPr lang="en-US" dirty="0" err="1">
                <a:solidFill>
                  <a:schemeClr val="bg1"/>
                </a:solidFill>
                <a:latin typeface="Book Antiqua" panose="02040602050305030304" pitchFamily="18" charset="0"/>
              </a:rPr>
              <a:t>Nakava</a:t>
            </a:r>
            <a:r>
              <a:rPr lang="en-US" dirty="0">
                <a:solidFill>
                  <a:schemeClr val="bg1"/>
                </a:solidFill>
                <a:latin typeface="Book Antiqua" panose="02040602050305030304" pitchFamily="18" charset="0"/>
              </a:rPr>
              <a:t> </a:t>
            </a:r>
            <a:r>
              <a:rPr lang="en-US" dirty="0" err="1">
                <a:solidFill>
                  <a:schemeClr val="bg1"/>
                </a:solidFill>
                <a:latin typeface="Book Antiqua" panose="02040602050305030304" pitchFamily="18" charset="0"/>
              </a:rPr>
              <a:t>Kibunzi</a:t>
            </a:r>
            <a:endParaRPr lang="en-US" dirty="0">
              <a:solidFill>
                <a:schemeClr val="bg1"/>
              </a:solidFill>
              <a:latin typeface="Book Antiqua" panose="02040602050305030304" pitchFamily="18" charset="0"/>
            </a:endParaRPr>
          </a:p>
          <a:p>
            <a:r>
              <a:rPr lang="en-US" dirty="0">
                <a:solidFill>
                  <a:schemeClr val="bg1"/>
                </a:solidFill>
                <a:latin typeface="Book Antiqua" panose="02040602050305030304" pitchFamily="18" charset="0"/>
              </a:rPr>
              <a:t>                                                             Joshua Brown</a:t>
            </a:r>
          </a:p>
          <a:p>
            <a:r>
              <a:rPr lang="en-US" dirty="0">
                <a:solidFill>
                  <a:schemeClr val="bg1"/>
                </a:solidFill>
                <a:latin typeface="Book Antiqua" panose="02040602050305030304" pitchFamily="18" charset="0"/>
              </a:rPr>
              <a:t>                                                                                        Chauncey Davidson</a:t>
            </a:r>
          </a:p>
          <a:p>
            <a:r>
              <a:rPr lang="en-US" dirty="0">
                <a:solidFill>
                  <a:schemeClr val="bg1"/>
                </a:solidFill>
                <a:latin typeface="Book Antiqua" panose="02040602050305030304" pitchFamily="18" charset="0"/>
              </a:rPr>
              <a:t>    </a:t>
            </a:r>
          </a:p>
          <a:p>
            <a:r>
              <a:rPr lang="en-US" dirty="0">
                <a:solidFill>
                  <a:schemeClr val="bg1"/>
                </a:solidFill>
                <a:latin typeface="Book Antiqua" panose="02040602050305030304" pitchFamily="18" charset="0"/>
              </a:rPr>
              <a:t>Charles S. Stamey</a:t>
            </a:r>
          </a:p>
        </p:txBody>
      </p:sp>
    </p:spTree>
    <p:extLst>
      <p:ext uri="{BB962C8B-B14F-4D97-AF65-F5344CB8AC3E}">
        <p14:creationId xmlns:p14="http://schemas.microsoft.com/office/powerpoint/2010/main" val="1102045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idx="1"/>
          </p:nvPr>
        </p:nvSpPr>
        <p:spPr>
          <a:xfrm>
            <a:off x="655320" y="624840"/>
            <a:ext cx="9525000" cy="5471160"/>
          </a:xfrm>
          <a:noFill/>
        </p:spPr>
        <p:txBody>
          <a:bodyPr>
            <a:normAutofit/>
          </a:bodyPr>
          <a:lstStyle/>
          <a:p>
            <a:pPr marL="342900" indent="-342900">
              <a:lnSpc>
                <a:spcPct val="150000"/>
              </a:lnSpc>
              <a:buFont typeface="Wingdings" panose="05000000000000000000" pitchFamily="2" charset="2"/>
              <a:buChar char="Ø"/>
            </a:pPr>
            <a:r>
              <a:rPr lang="en-US" dirty="0">
                <a:solidFill>
                  <a:schemeClr val="tx1">
                    <a:lumMod val="95000"/>
                    <a:lumOff val="5000"/>
                  </a:schemeClr>
                </a:solidFill>
                <a:latin typeface="Book Antiqua" panose="02040602050305030304" pitchFamily="18" charset="0"/>
              </a:rPr>
              <a:t>Using swipe function of phone to create smooth transitions between tabs</a:t>
            </a:r>
          </a:p>
          <a:p>
            <a:pPr marL="342900" indent="-342900">
              <a:lnSpc>
                <a:spcPct val="150000"/>
              </a:lnSpc>
              <a:buFont typeface="Wingdings" panose="05000000000000000000" pitchFamily="2" charset="2"/>
              <a:buChar char="Ø"/>
            </a:pPr>
            <a:r>
              <a:rPr lang="en-US" dirty="0">
                <a:solidFill>
                  <a:schemeClr val="tx1">
                    <a:lumMod val="95000"/>
                    <a:lumOff val="5000"/>
                  </a:schemeClr>
                </a:solidFill>
                <a:latin typeface="Book Antiqua" panose="02040602050305030304" pitchFamily="18" charset="0"/>
              </a:rPr>
              <a:t>The map will provide nodes that the user can touch to show information and pictures of the facilities.</a:t>
            </a:r>
          </a:p>
          <a:p>
            <a:pPr marL="342900" indent="-342900">
              <a:lnSpc>
                <a:spcPct val="150000"/>
              </a:lnSpc>
              <a:buFont typeface="Wingdings" panose="05000000000000000000" pitchFamily="2" charset="2"/>
              <a:buChar char="Ø"/>
            </a:pPr>
            <a:r>
              <a:rPr lang="en-US" dirty="0">
                <a:solidFill>
                  <a:schemeClr val="tx1">
                    <a:lumMod val="95000"/>
                    <a:lumOff val="5000"/>
                  </a:schemeClr>
                </a:solidFill>
                <a:latin typeface="Book Antiqua" panose="02040602050305030304" pitchFamily="18" charset="0"/>
              </a:rPr>
              <a:t>From the public calendar user can add events manually to their private calendar.</a:t>
            </a:r>
          </a:p>
          <a:p>
            <a:pPr marL="342900" indent="-342900">
              <a:buFont typeface="Arial" panose="020B0604020202020204" pitchFamily="34" charset="0"/>
              <a:buChar char="•"/>
            </a:pPr>
            <a:endParaRPr lang="en-US" dirty="0">
              <a:solidFill>
                <a:schemeClr val="tx1">
                  <a:lumMod val="95000"/>
                  <a:lumOff val="5000"/>
                </a:schemeClr>
              </a:solidFill>
              <a:latin typeface="Book Antiqua" panose="02040602050305030304" pitchFamily="18" charset="0"/>
            </a:endParaRPr>
          </a:p>
        </p:txBody>
      </p:sp>
      <p:sp>
        <p:nvSpPr>
          <p:cNvPr id="4" name="Slide Number Placeholder 3"/>
          <p:cNvSpPr>
            <a:spLocks noGrp="1"/>
          </p:cNvSpPr>
          <p:nvPr>
            <p:ph type="sldNum" sz="quarter" idx="12"/>
          </p:nvPr>
        </p:nvSpPr>
        <p:spPr/>
        <p:txBody>
          <a:bodyPr/>
          <a:lstStyle/>
          <a:p>
            <a:fld id="{8C2E478F-E849-4A8C-AF1F-CBCC78A7CBFA}" type="slidenum">
              <a:rPr lang="en-US" smtClean="0"/>
              <a:t>10</a:t>
            </a:fld>
            <a:endParaRPr lang="en-US" dirty="0"/>
          </a:p>
        </p:txBody>
      </p:sp>
      <p:sp>
        <p:nvSpPr>
          <p:cNvPr id="6" name="Title 5"/>
          <p:cNvSpPr>
            <a:spLocks noGrp="1"/>
          </p:cNvSpPr>
          <p:nvPr>
            <p:ph type="title"/>
          </p:nvPr>
        </p:nvSpPr>
        <p:spPr>
          <a:xfrm>
            <a:off x="4038600" y="-176701"/>
            <a:ext cx="5251450" cy="1661297"/>
          </a:xfrm>
        </p:spPr>
        <p:txBody>
          <a:bodyPr/>
          <a:lstStyle/>
          <a:p>
            <a:r>
              <a:rPr lang="en-US" dirty="0">
                <a:latin typeface="Book Antiqua" panose="02040602050305030304" pitchFamily="18" charset="0"/>
              </a:rPr>
              <a:t>Usability</a:t>
            </a:r>
          </a:p>
        </p:txBody>
      </p:sp>
      <mc:AlternateContent xmlns:mc="http://schemas.openxmlformats.org/markup-compatibility/2006" xmlns:p14="http://schemas.microsoft.com/office/powerpoint/2010/main">
        <mc:Choice Requires="p14">
          <p:contentPart p14:bwMode="auto" r:id="rId2">
            <p14:nvContentPartPr>
              <p14:cNvPr id="10" name="Ink 9">
                <a:extLst>
                  <a:ext uri="{FF2B5EF4-FFF2-40B4-BE49-F238E27FC236}">
                    <a16:creationId xmlns:a16="http://schemas.microsoft.com/office/drawing/2014/main" id="{A6954148-05C7-4636-8DD5-D45AF8EC9656}"/>
                  </a:ext>
                </a:extLst>
              </p14:cNvPr>
              <p14:cNvContentPartPr/>
              <p14:nvPr/>
            </p14:nvContentPartPr>
            <p14:xfrm>
              <a:off x="10047932" y="6435347"/>
              <a:ext cx="1907447" cy="320400"/>
            </p14:xfrm>
          </p:contentPart>
        </mc:Choice>
        <mc:Fallback xmlns="">
          <p:pic>
            <p:nvPicPr>
              <p:cNvPr id="10" name="Ink 9">
                <a:extLst>
                  <a:ext uri="{FF2B5EF4-FFF2-40B4-BE49-F238E27FC236}">
                    <a16:creationId xmlns:a16="http://schemas.microsoft.com/office/drawing/2014/main" id="{A6954148-05C7-4636-8DD5-D45AF8EC9656}"/>
                  </a:ext>
                </a:extLst>
              </p:cNvPr>
              <p:cNvPicPr/>
              <p:nvPr/>
            </p:nvPicPr>
            <p:blipFill>
              <a:blip r:embed="rId3"/>
              <a:stretch>
                <a:fillRect/>
              </a:stretch>
            </p:blipFill>
            <p:spPr>
              <a:xfrm>
                <a:off x="9984926" y="6372347"/>
                <a:ext cx="2033458" cy="446400"/>
              </a:xfrm>
              <a:prstGeom prst="rect">
                <a:avLst/>
              </a:prstGeom>
            </p:spPr>
          </p:pic>
        </mc:Fallback>
      </mc:AlternateContent>
    </p:spTree>
    <p:extLst>
      <p:ext uri="{BB962C8B-B14F-4D97-AF65-F5344CB8AC3E}">
        <p14:creationId xmlns:p14="http://schemas.microsoft.com/office/powerpoint/2010/main" val="18221141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idx="1"/>
          </p:nvPr>
        </p:nvSpPr>
        <p:spPr>
          <a:xfrm>
            <a:off x="655320" y="624840"/>
            <a:ext cx="9525000" cy="5471160"/>
          </a:xfrm>
          <a:noFill/>
        </p:spPr>
        <p:txBody>
          <a:bodyPr>
            <a:normAutofit/>
          </a:bodyPr>
          <a:lstStyle/>
          <a:p>
            <a:pPr marL="342900" indent="-342900">
              <a:lnSpc>
                <a:spcPct val="150000"/>
              </a:lnSpc>
              <a:buFont typeface="Wingdings" panose="05000000000000000000" pitchFamily="2" charset="2"/>
              <a:buChar char="Ø"/>
            </a:pPr>
            <a:r>
              <a:rPr lang="en-US" dirty="0">
                <a:solidFill>
                  <a:schemeClr val="tx1">
                    <a:lumMod val="95000"/>
                    <a:lumOff val="5000"/>
                  </a:schemeClr>
                </a:solidFill>
                <a:latin typeface="Book Antiqua" panose="02040602050305030304" pitchFamily="18" charset="0"/>
              </a:rPr>
              <a:t>Hot dial allows users to touch a number and get context option for immediate call.</a:t>
            </a:r>
          </a:p>
          <a:p>
            <a:pPr marL="342900" indent="-342900">
              <a:lnSpc>
                <a:spcPct val="150000"/>
              </a:lnSpc>
              <a:buFont typeface="Wingdings" panose="05000000000000000000" pitchFamily="2" charset="2"/>
              <a:buChar char="Ø"/>
            </a:pPr>
            <a:r>
              <a:rPr lang="en-US" dirty="0">
                <a:solidFill>
                  <a:schemeClr val="tx1">
                    <a:lumMod val="95000"/>
                    <a:lumOff val="5000"/>
                  </a:schemeClr>
                </a:solidFill>
                <a:latin typeface="Book Antiqua" panose="02040602050305030304" pitchFamily="18" charset="0"/>
              </a:rPr>
              <a:t>Text help offers users a quick easy way to message help providers.</a:t>
            </a:r>
          </a:p>
          <a:p>
            <a:pPr marL="342900" indent="-342900">
              <a:lnSpc>
                <a:spcPct val="150000"/>
              </a:lnSpc>
              <a:buFont typeface="Wingdings" panose="05000000000000000000" pitchFamily="2" charset="2"/>
              <a:buChar char="Ø"/>
            </a:pPr>
            <a:r>
              <a:rPr lang="en-US" dirty="0">
                <a:solidFill>
                  <a:schemeClr val="tx1">
                    <a:lumMod val="95000"/>
                    <a:lumOff val="5000"/>
                  </a:schemeClr>
                </a:solidFill>
                <a:latin typeface="Book Antiqua" panose="02040602050305030304" pitchFamily="18" charset="0"/>
              </a:rPr>
              <a:t>Course training provides interactive menus view available classes.</a:t>
            </a:r>
          </a:p>
          <a:p>
            <a:pPr marL="800100" lvl="1" indent="-342900">
              <a:buFont typeface="Wingdings" panose="05000000000000000000" pitchFamily="2" charset="2"/>
              <a:buChar char="Ø"/>
            </a:pPr>
            <a:r>
              <a:rPr lang="en-US" dirty="0">
                <a:solidFill>
                  <a:schemeClr val="tx1">
                    <a:lumMod val="95000"/>
                    <a:lumOff val="5000"/>
                  </a:schemeClr>
                </a:solidFill>
                <a:latin typeface="Book Antiqua" panose="02040602050305030304" pitchFamily="18" charset="0"/>
              </a:rPr>
              <a:t>Makes available to update calendar.</a:t>
            </a:r>
          </a:p>
          <a:p>
            <a:pPr marL="342900" indent="-342900">
              <a:buFont typeface="Arial" panose="020B0604020202020204" pitchFamily="34" charset="0"/>
              <a:buChar char="•"/>
            </a:pPr>
            <a:endParaRPr lang="en-US" dirty="0">
              <a:solidFill>
                <a:schemeClr val="tx1">
                  <a:lumMod val="95000"/>
                  <a:lumOff val="5000"/>
                </a:schemeClr>
              </a:solidFill>
              <a:latin typeface="Book Antiqua" panose="02040602050305030304" pitchFamily="18" charset="0"/>
            </a:endParaRPr>
          </a:p>
        </p:txBody>
      </p:sp>
      <p:sp>
        <p:nvSpPr>
          <p:cNvPr id="4" name="Slide Number Placeholder 3"/>
          <p:cNvSpPr>
            <a:spLocks noGrp="1"/>
          </p:cNvSpPr>
          <p:nvPr>
            <p:ph type="sldNum" sz="quarter" idx="12"/>
          </p:nvPr>
        </p:nvSpPr>
        <p:spPr/>
        <p:txBody>
          <a:bodyPr/>
          <a:lstStyle/>
          <a:p>
            <a:fld id="{8C2E478F-E849-4A8C-AF1F-CBCC78A7CBFA}" type="slidenum">
              <a:rPr lang="en-US" smtClean="0"/>
              <a:t>11</a:t>
            </a:fld>
            <a:endParaRPr lang="en-US" dirty="0"/>
          </a:p>
        </p:txBody>
      </p:sp>
      <p:sp>
        <p:nvSpPr>
          <p:cNvPr id="6" name="Title 5"/>
          <p:cNvSpPr>
            <a:spLocks noGrp="1"/>
          </p:cNvSpPr>
          <p:nvPr>
            <p:ph type="title"/>
          </p:nvPr>
        </p:nvSpPr>
        <p:spPr>
          <a:xfrm>
            <a:off x="4038600" y="-176701"/>
            <a:ext cx="5251450" cy="1661297"/>
          </a:xfrm>
        </p:spPr>
        <p:txBody>
          <a:bodyPr/>
          <a:lstStyle/>
          <a:p>
            <a:r>
              <a:rPr lang="en-US" dirty="0">
                <a:latin typeface="Book Antiqua" panose="02040602050305030304" pitchFamily="18" charset="0"/>
              </a:rPr>
              <a:t>Usability</a:t>
            </a:r>
          </a:p>
        </p:txBody>
      </p:sp>
      <p:sp>
        <p:nvSpPr>
          <p:cNvPr id="2" name="TextBox 1"/>
          <p:cNvSpPr txBox="1"/>
          <p:nvPr/>
        </p:nvSpPr>
        <p:spPr>
          <a:xfrm>
            <a:off x="10020299" y="6468303"/>
            <a:ext cx="1972917" cy="365125"/>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3888471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6529137" cy="6866810"/>
          </a:xfrm>
        </p:spPr>
      </p:pic>
      <p:sp>
        <p:nvSpPr>
          <p:cNvPr id="44" name="Freeform: Shape 43" descr="Accent block">
            <a:extLst>
              <a:ext uri="{FF2B5EF4-FFF2-40B4-BE49-F238E27FC236}">
                <a16:creationId xmlns:a16="http://schemas.microsoft.com/office/drawing/2014/main" id="{785F2504-A35A-4AAB-94E4-C1479349F703}"/>
              </a:ext>
              <a:ext uri="{C183D7F6-B498-43B3-948B-1728B52AA6E4}">
                <adec:decorative xmlns:adec="http://schemas.microsoft.com/office/drawing/2017/decorative" val="1"/>
              </a:ext>
            </a:extLst>
          </p:cNvPr>
          <p:cNvSpPr/>
          <p:nvPr/>
        </p:nvSpPr>
        <p:spPr>
          <a:xfrm>
            <a:off x="-1" y="-19878"/>
            <a:ext cx="6529137"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6673516" y="365125"/>
            <a:ext cx="5137485" cy="573989"/>
          </a:xfrm>
        </p:spPr>
        <p:txBody>
          <a:bodyPr/>
          <a:lstStyle/>
          <a:p>
            <a:pPr algn="ctr"/>
            <a:r>
              <a:rPr lang="en-US" sz="2000" b="1" dirty="0">
                <a:latin typeface="Book Antiqua" panose="02040602050305030304" pitchFamily="18" charset="0"/>
              </a:rPr>
              <a:t>System Details</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6673516" y="1620253"/>
            <a:ext cx="5137485" cy="5135494"/>
          </a:xfrm>
        </p:spPr>
        <p:txBody>
          <a:bodyPr>
            <a:normAutofit/>
          </a:bodyPr>
          <a:lstStyle/>
          <a:p>
            <a:pPr marL="0" lvl="0" indent="0">
              <a:spcBef>
                <a:spcPts val="0"/>
              </a:spcBef>
              <a:buNone/>
            </a:pPr>
            <a:endParaRPr lang="en-US" sz="1800" b="1" dirty="0">
              <a:latin typeface="Book Antiqua" panose="02040602050305030304" pitchFamily="18" charset="0"/>
            </a:endParaRPr>
          </a:p>
          <a:p>
            <a:r>
              <a:rPr lang="en-US" sz="1800" b="1" dirty="0">
                <a:latin typeface="Book Antiqua" panose="02040602050305030304" pitchFamily="18" charset="0"/>
              </a:rPr>
              <a:t>Android 4.4 (KitKat) or iOS version 9.3.5 and above</a:t>
            </a:r>
          </a:p>
          <a:p>
            <a:r>
              <a:rPr lang="en-US" sz="1800" b="1" dirty="0">
                <a:latin typeface="Book Antiqua" panose="02040602050305030304" pitchFamily="18" charset="0"/>
              </a:rPr>
              <a:t>For Apple, iPhones 4s and up.</a:t>
            </a:r>
          </a:p>
          <a:p>
            <a:r>
              <a:rPr lang="en-US" sz="1800" b="1" dirty="0">
                <a:latin typeface="Book Antiqua" panose="02040602050305030304" pitchFamily="18" charset="0"/>
              </a:rPr>
              <a:t>Goal of 100 MB RAM maximum required</a:t>
            </a:r>
          </a:p>
          <a:p>
            <a:r>
              <a:rPr lang="en-US" sz="1800" b="1" dirty="0">
                <a:latin typeface="Book Antiqua" panose="02040602050305030304" pitchFamily="18" charset="0"/>
              </a:rPr>
              <a:t>Mongo Database designed from Meteor</a:t>
            </a:r>
          </a:p>
          <a:p>
            <a:r>
              <a:rPr lang="en-US" sz="1800" b="1" dirty="0">
                <a:latin typeface="Book Antiqua" panose="02040602050305030304" pitchFamily="18" charset="0"/>
              </a:rPr>
              <a:t>No special software needed for user.</a:t>
            </a:r>
            <a:endParaRPr lang="en-US" b="1" dirty="0">
              <a:latin typeface="Book Antiqua" panose="02040602050305030304" pitchFamily="18" charset="0"/>
            </a:endParaRPr>
          </a:p>
          <a:p>
            <a:endParaRPr lang="en-US" sz="1800" b="1" dirty="0">
              <a:latin typeface="Book Antiqua" panose="02040602050305030304" pitchFamily="18" charset="0"/>
            </a:endParaRPr>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12</a:t>
            </a:fld>
            <a:endParaRPr lang="en-US" dirty="0"/>
          </a:p>
        </p:txBody>
      </p:sp>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A6954148-05C7-4636-8DD5-D45AF8EC9656}"/>
                  </a:ext>
                </a:extLst>
              </p14:cNvPr>
              <p14:cNvContentPartPr/>
              <p14:nvPr/>
            </p14:nvContentPartPr>
            <p14:xfrm>
              <a:off x="10047932" y="6435347"/>
              <a:ext cx="1907447" cy="320400"/>
            </p14:xfrm>
          </p:contentPart>
        </mc:Choice>
        <mc:Fallback xmlns="">
          <p:pic>
            <p:nvPicPr>
              <p:cNvPr id="8" name="Ink 7">
                <a:extLst>
                  <a:ext uri="{FF2B5EF4-FFF2-40B4-BE49-F238E27FC236}">
                    <a16:creationId xmlns:a16="http://schemas.microsoft.com/office/drawing/2014/main" id="{A6954148-05C7-4636-8DD5-D45AF8EC9656}"/>
                  </a:ext>
                </a:extLst>
              </p:cNvPr>
              <p:cNvPicPr/>
              <p:nvPr/>
            </p:nvPicPr>
            <p:blipFill>
              <a:blip r:embed="rId5"/>
              <a:stretch>
                <a:fillRect/>
              </a:stretch>
            </p:blipFill>
            <p:spPr>
              <a:xfrm>
                <a:off x="9984926" y="6372347"/>
                <a:ext cx="2033458" cy="446400"/>
              </a:xfrm>
              <a:prstGeom prst="rect">
                <a:avLst/>
              </a:prstGeom>
            </p:spPr>
          </p:pic>
        </mc:Fallback>
      </mc:AlternateContent>
    </p:spTree>
    <p:extLst>
      <p:ext uri="{BB962C8B-B14F-4D97-AF65-F5344CB8AC3E}">
        <p14:creationId xmlns:p14="http://schemas.microsoft.com/office/powerpoint/2010/main" val="27203617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6529137" cy="6866810"/>
          </a:xfrm>
        </p:spPr>
      </p:pic>
      <p:sp>
        <p:nvSpPr>
          <p:cNvPr id="44" name="Freeform: Shape 43" descr="Accent block">
            <a:extLst>
              <a:ext uri="{FF2B5EF4-FFF2-40B4-BE49-F238E27FC236}">
                <a16:creationId xmlns:a16="http://schemas.microsoft.com/office/drawing/2014/main" id="{785F2504-A35A-4AAB-94E4-C1479349F703}"/>
              </a:ext>
              <a:ext uri="{C183D7F6-B498-43B3-948B-1728B52AA6E4}">
                <adec:decorative xmlns:adec="http://schemas.microsoft.com/office/drawing/2017/decorative" val="1"/>
              </a:ext>
            </a:extLst>
          </p:cNvPr>
          <p:cNvSpPr/>
          <p:nvPr/>
        </p:nvSpPr>
        <p:spPr>
          <a:xfrm>
            <a:off x="-1" y="-19878"/>
            <a:ext cx="6529137"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6673516" y="365125"/>
            <a:ext cx="5137485" cy="573989"/>
          </a:xfrm>
        </p:spPr>
        <p:txBody>
          <a:bodyPr/>
          <a:lstStyle/>
          <a:p>
            <a:pPr algn="ctr"/>
            <a:r>
              <a:rPr lang="en-US" sz="2000" b="1" dirty="0">
                <a:latin typeface="Book Antiqua" panose="02040602050305030304" pitchFamily="18" charset="0"/>
              </a:rPr>
              <a:t>Security</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6673516" y="1620253"/>
            <a:ext cx="5137485" cy="5135494"/>
          </a:xfrm>
        </p:spPr>
        <p:txBody>
          <a:bodyPr>
            <a:normAutofit/>
          </a:bodyPr>
          <a:lstStyle/>
          <a:p>
            <a:pPr marL="0" indent="0">
              <a:buNone/>
            </a:pPr>
            <a:endParaRPr lang="en-US" b="1" dirty="0">
              <a:latin typeface="Book Antiqua" panose="02040602050305030304" pitchFamily="18" charset="0"/>
            </a:endParaRPr>
          </a:p>
          <a:p>
            <a:pPr marL="0" indent="0">
              <a:buNone/>
            </a:pPr>
            <a:r>
              <a:rPr lang="en-US" b="1" dirty="0">
                <a:latin typeface="Book Antiqua" panose="02040602050305030304" pitchFamily="18" charset="0"/>
              </a:rPr>
              <a:t>Users will need to login using an account stored in our database system.</a:t>
            </a:r>
          </a:p>
          <a:p>
            <a:pPr marL="0" indent="0">
              <a:buNone/>
            </a:pPr>
            <a:endParaRPr lang="en-US" b="1" dirty="0">
              <a:latin typeface="Book Antiqua" panose="02040602050305030304" pitchFamily="18" charset="0"/>
            </a:endParaRPr>
          </a:p>
          <a:p>
            <a:pPr marL="0" indent="0">
              <a:buNone/>
            </a:pPr>
            <a:r>
              <a:rPr lang="en-US" b="1" dirty="0">
                <a:latin typeface="Book Antiqua" panose="02040602050305030304" pitchFamily="18" charset="0"/>
              </a:rPr>
              <a:t>The database will be using SHA256 hashing to keep the passwords protected.  </a:t>
            </a:r>
          </a:p>
          <a:p>
            <a:pPr marL="0" indent="0">
              <a:buNone/>
            </a:pPr>
            <a:endParaRPr lang="en-US" b="1" dirty="0">
              <a:latin typeface="Book Antiqua" panose="02040602050305030304" pitchFamily="18" charset="0"/>
            </a:endParaRPr>
          </a:p>
          <a:p>
            <a:pPr marL="0" indent="0">
              <a:buNone/>
            </a:pPr>
            <a:r>
              <a:rPr lang="en-US" b="1" dirty="0">
                <a:latin typeface="Book Antiqua" panose="02040602050305030304" pitchFamily="18" charset="0"/>
              </a:rPr>
              <a:t>Privacy is extremely important, so all information will be encrypted if sent to other users within the network or to outside applications.</a:t>
            </a:r>
          </a:p>
          <a:p>
            <a:endParaRPr lang="en-US" sz="1800" b="1" dirty="0">
              <a:latin typeface="Book Antiqua" panose="02040602050305030304" pitchFamily="18" charset="0"/>
            </a:endParaRPr>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13</a:t>
            </a:fld>
            <a:endParaRPr lang="en-US" dirty="0"/>
          </a:p>
        </p:txBody>
      </p:sp>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A6954148-05C7-4636-8DD5-D45AF8EC9656}"/>
                  </a:ext>
                </a:extLst>
              </p14:cNvPr>
              <p14:cNvContentPartPr/>
              <p14:nvPr/>
            </p14:nvContentPartPr>
            <p14:xfrm>
              <a:off x="10047933" y="6435347"/>
              <a:ext cx="1551600" cy="320400"/>
            </p14:xfrm>
          </p:contentPart>
        </mc:Choice>
        <mc:Fallback xmlns="">
          <p:pic>
            <p:nvPicPr>
              <p:cNvPr id="8" name="Ink 7">
                <a:extLst>
                  <a:ext uri="{FF2B5EF4-FFF2-40B4-BE49-F238E27FC236}">
                    <a16:creationId xmlns:a16="http://schemas.microsoft.com/office/drawing/2014/main" id="{A6954148-05C7-4636-8DD5-D45AF8EC9656}"/>
                  </a:ext>
                </a:extLst>
              </p:cNvPr>
              <p:cNvPicPr/>
              <p:nvPr/>
            </p:nvPicPr>
            <p:blipFill>
              <a:blip r:embed="rId5"/>
              <a:stretch>
                <a:fillRect/>
              </a:stretch>
            </p:blipFill>
            <p:spPr>
              <a:xfrm>
                <a:off x="9985293" y="6372347"/>
                <a:ext cx="1677240" cy="446040"/>
              </a:xfrm>
              <a:prstGeom prst="rect">
                <a:avLst/>
              </a:prstGeom>
            </p:spPr>
          </p:pic>
        </mc:Fallback>
      </mc:AlternateContent>
    </p:spTree>
    <p:extLst>
      <p:ext uri="{BB962C8B-B14F-4D97-AF65-F5344CB8AC3E}">
        <p14:creationId xmlns:p14="http://schemas.microsoft.com/office/powerpoint/2010/main" val="1920163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descr="Accent block">
            <a:extLst>
              <a:ext uri="{FF2B5EF4-FFF2-40B4-BE49-F238E27FC236}">
                <a16:creationId xmlns:a16="http://schemas.microsoft.com/office/drawing/2014/main" id="{979F9DAD-F6B0-4ECC-8632-4B5E050986A8}"/>
              </a:ext>
            </a:extLst>
          </p:cNvPr>
          <p:cNvSpPr/>
          <p:nvPr/>
        </p:nvSpPr>
        <p:spPr>
          <a:xfrm>
            <a:off x="-8193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3091409"/>
            <a:ext cx="10787270" cy="830649"/>
          </a:xfrm>
        </p:spPr>
        <p:txBody>
          <a:bodyPr>
            <a:normAutofit fontScale="90000"/>
          </a:bodyPr>
          <a:lstStyle/>
          <a:p>
            <a:r>
              <a:rPr lang="en-US" dirty="0">
                <a:solidFill>
                  <a:schemeClr val="bg1"/>
                </a:solidFill>
                <a:latin typeface="Book Antiqua" panose="02040602050305030304" pitchFamily="18" charset="0"/>
              </a:rPr>
              <a:t>Any Questions?</a:t>
            </a:r>
          </a:p>
        </p:txBody>
      </p:sp>
      <p:sp>
        <p:nvSpPr>
          <p:cNvPr id="18" name="Rectangle 17">
            <a:extLst>
              <a:ext uri="{FF2B5EF4-FFF2-40B4-BE49-F238E27FC236}">
                <a16:creationId xmlns:a16="http://schemas.microsoft.com/office/drawing/2014/main" id="{5B7DC9FB-F6DF-4841-83A9-A37336FEB076}"/>
              </a:ext>
            </a:extLst>
          </p:cNvPr>
          <p:cNvSpPr/>
          <p:nvPr/>
        </p:nvSpPr>
        <p:spPr>
          <a:xfrm>
            <a:off x="478172" y="6077094"/>
            <a:ext cx="11786533" cy="369332"/>
          </a:xfrm>
          <a:prstGeom prst="rect">
            <a:avLst/>
          </a:prstGeom>
        </p:spPr>
        <p:txBody>
          <a:bodyPr wrap="square">
            <a:spAutoFit/>
          </a:bodyPr>
          <a:lstStyle/>
          <a:p>
            <a:pPr algn="ctr"/>
            <a:r>
              <a:rPr lang="en-US" b="1" spc="600" dirty="0">
                <a:solidFill>
                  <a:schemeClr val="bg1"/>
                </a:solidFill>
                <a:latin typeface="+mj-lt"/>
              </a:rPr>
              <a:t>https://github.com/stevieclean/UNCG-CSE-Senior_Proj</a:t>
            </a:r>
            <a:endParaRPr lang="en-US" dirty="0">
              <a:solidFill>
                <a:schemeClr val="bg1">
                  <a:lumMod val="95000"/>
                </a:schemeClr>
              </a:solidFill>
            </a:endParaRPr>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796329" y="5431270"/>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3812721" y="973123"/>
            <a:ext cx="4635540" cy="4630723"/>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ctr">
              <a:spcBef>
                <a:spcPts val="0"/>
              </a:spcBef>
              <a:spcAft>
                <a:spcPts val="0"/>
              </a:spcAft>
            </a:pPr>
            <a:r>
              <a:rPr lang="en-US" sz="2400" dirty="0">
                <a:latin typeface="Book Antiqua" panose="02040602050305030304" pitchFamily="18" charset="0"/>
              </a:rPr>
              <a:t>We are excited to see where this project will take us.</a:t>
            </a:r>
          </a:p>
          <a:p>
            <a:pPr lvl="0" algn="ctr">
              <a:spcBef>
                <a:spcPts val="0"/>
              </a:spcBef>
              <a:spcAft>
                <a:spcPts val="0"/>
              </a:spcAft>
            </a:pPr>
            <a:endParaRPr lang="en-US" sz="1800" dirty="0"/>
          </a:p>
          <a:p>
            <a:pPr lvl="0" algn="ctr">
              <a:spcBef>
                <a:spcPts val="0"/>
              </a:spcBef>
              <a:spcAft>
                <a:spcPts val="0"/>
              </a:spcAft>
            </a:pPr>
            <a:endParaRPr lang="en-US" sz="1800" dirty="0"/>
          </a:p>
          <a:p>
            <a:pPr lvl="0" algn="ctr">
              <a:spcBef>
                <a:spcPts val="0"/>
              </a:spcBef>
              <a:spcAft>
                <a:spcPts val="0"/>
              </a:spcAft>
            </a:pPr>
            <a:endParaRPr lang="en-US" sz="1800" dirty="0"/>
          </a:p>
          <a:p>
            <a:pPr lvl="0" algn="ctr">
              <a:spcBef>
                <a:spcPts val="1600"/>
              </a:spcBef>
              <a:spcAft>
                <a:spcPts val="1600"/>
              </a:spcAft>
            </a:pPr>
            <a:endParaRPr lang="en-US" sz="3000" dirty="0">
              <a:latin typeface="Book Antiqua" panose="02040602050305030304" pitchFamily="18" charset="0"/>
            </a:endParaRPr>
          </a:p>
          <a:p>
            <a:pPr lvl="0" algn="ctr">
              <a:spcBef>
                <a:spcPts val="1600"/>
              </a:spcBef>
              <a:spcAft>
                <a:spcPts val="1600"/>
              </a:spcAft>
            </a:pPr>
            <a:r>
              <a:rPr lang="en-US" sz="1800" dirty="0">
                <a:latin typeface="Book Antiqua" panose="02040602050305030304" pitchFamily="18" charset="0"/>
              </a:rPr>
              <a:t>THANK YOU!</a:t>
            </a:r>
          </a:p>
        </p:txBody>
      </p:sp>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103221" y="4006497"/>
            <a:ext cx="3144655"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endParaRPr kumimoji="0" lang="en-ZA"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endParaRPr kumimoji="0" lang="en-ZA"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2" name="TextBox 1">
            <a:extLst>
              <a:ext uri="{FF2B5EF4-FFF2-40B4-BE49-F238E27FC236}">
                <a16:creationId xmlns:a16="http://schemas.microsoft.com/office/drawing/2014/main" id="{FE4AEBBE-B0AF-4A98-A0D3-7EFA900D8B07}"/>
              </a:ext>
            </a:extLst>
          </p:cNvPr>
          <p:cNvSpPr txBox="1"/>
          <p:nvPr/>
        </p:nvSpPr>
        <p:spPr>
          <a:xfrm>
            <a:off x="1308682" y="5794911"/>
            <a:ext cx="1912690" cy="646331"/>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latin typeface="Book Antiqua" panose="02040602050305030304" pitchFamily="18" charset="0"/>
              </a:rPr>
              <a:t>Visit us at</a:t>
            </a:r>
          </a:p>
          <a:p>
            <a:endParaRPr lang="en-US" dirty="0"/>
          </a:p>
        </p:txBody>
      </p:sp>
    </p:spTree>
    <p:extLst>
      <p:ext uri="{BB962C8B-B14F-4D97-AF65-F5344CB8AC3E}">
        <p14:creationId xmlns:p14="http://schemas.microsoft.com/office/powerpoint/2010/main" val="927727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0" y="0"/>
            <a:ext cx="4940968" cy="6858000"/>
          </a:xfrm>
        </p:spPr>
      </p:pic>
      <p:sp>
        <p:nvSpPr>
          <p:cNvPr id="14" name="Rectangle 13" descr="Accent block">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4940968"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988907" y="2376312"/>
            <a:ext cx="5929875" cy="524961"/>
          </a:xfrm>
        </p:spPr>
        <p:txBody>
          <a:bodyPr>
            <a:noAutofit/>
          </a:bodyPr>
          <a:lstStyle/>
          <a:p>
            <a:pPr algn="ctr"/>
            <a:r>
              <a:rPr lang="en-US" sz="4000" dirty="0">
                <a:effectLst>
                  <a:outerShdw blurRad="38100" dist="38100" dir="2700000" algn="tl">
                    <a:srgbClr val="000000">
                      <a:alpha val="43137"/>
                    </a:srgbClr>
                  </a:outerShdw>
                </a:effectLst>
                <a:latin typeface="Book Antiqua" panose="02040602050305030304" pitchFamily="18" charset="0"/>
              </a:rPr>
              <a:t>Background</a:t>
            </a: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5147900" y="562426"/>
            <a:ext cx="6567849" cy="3227722"/>
          </a:xfrm>
        </p:spPr>
        <p:txBody>
          <a:bodyPr>
            <a:normAutofit/>
          </a:bodyPr>
          <a:lstStyle/>
          <a:p>
            <a:pPr lvl="0">
              <a:lnSpc>
                <a:spcPct val="150000"/>
              </a:lnSpc>
              <a:spcBef>
                <a:spcPts val="0"/>
              </a:spcBef>
            </a:pPr>
            <a:r>
              <a:rPr lang="en-US" sz="1600" b="1" dirty="0">
                <a:solidFill>
                  <a:schemeClr val="tx1"/>
                </a:solidFill>
                <a:latin typeface="Book Antiqua" panose="02040602050305030304" pitchFamily="18" charset="0"/>
              </a:rPr>
              <a:t> </a:t>
            </a:r>
            <a:r>
              <a:rPr lang="en-US" sz="1300" b="1" dirty="0">
                <a:solidFill>
                  <a:schemeClr val="tx1"/>
                </a:solidFill>
                <a:latin typeface="Book Antiqua" panose="02040602050305030304" pitchFamily="18" charset="0"/>
              </a:rPr>
              <a:t>Each year numbers climb relating to opioid overdose deaths in Guilford County. </a:t>
            </a:r>
          </a:p>
          <a:p>
            <a:pPr lvl="0">
              <a:lnSpc>
                <a:spcPct val="150000"/>
              </a:lnSpc>
              <a:spcBef>
                <a:spcPts val="0"/>
              </a:spcBef>
            </a:pPr>
            <a:r>
              <a:rPr lang="en-US" sz="1300" b="1" dirty="0">
                <a:solidFill>
                  <a:schemeClr val="tx1"/>
                </a:solidFill>
                <a:latin typeface="Book Antiqua" panose="02040602050305030304" pitchFamily="18" charset="0"/>
              </a:rPr>
              <a:t>From 2013 there were 157 OD patients with 17 deaths, compared to 2017, where there were 695 OD patients with 104 deaths.</a:t>
            </a:r>
          </a:p>
          <a:p>
            <a:pPr>
              <a:lnSpc>
                <a:spcPct val="150000"/>
              </a:lnSpc>
              <a:spcBef>
                <a:spcPts val="0"/>
              </a:spcBef>
            </a:pPr>
            <a:r>
              <a:rPr lang="en-US" sz="1300" b="1" dirty="0">
                <a:solidFill>
                  <a:schemeClr val="tx1"/>
                </a:solidFill>
                <a:latin typeface="Book Antiqua" panose="02040602050305030304" pitchFamily="18" charset="0"/>
              </a:rPr>
              <a:t>Conversely in 2018, there were 912 overdose patients reported and 79 deaths. This indicated that the program GCSTOP initiated last year is improving.</a:t>
            </a:r>
          </a:p>
          <a:p>
            <a:pPr>
              <a:lnSpc>
                <a:spcPct val="150000"/>
              </a:lnSpc>
              <a:spcBef>
                <a:spcPts val="0"/>
              </a:spcBef>
            </a:pPr>
            <a:endParaRPr lang="en-US" sz="1400" b="1" dirty="0">
              <a:solidFill>
                <a:schemeClr val="tx1"/>
              </a:solidFill>
              <a:latin typeface="Book Antiqua" panose="02040602050305030304" pitchFamily="18" charset="0"/>
            </a:endParaRPr>
          </a:p>
          <a:p>
            <a:pPr lvl="0">
              <a:lnSpc>
                <a:spcPct val="150000"/>
              </a:lnSpc>
              <a:spcBef>
                <a:spcPts val="0"/>
              </a:spcBef>
            </a:pPr>
            <a:endParaRPr lang="en-US" sz="1800" b="1" dirty="0">
              <a:solidFill>
                <a:schemeClr val="tx1"/>
              </a:solidFill>
              <a:latin typeface="Book Antiqua" panose="02040602050305030304" pitchFamily="18" charset="0"/>
            </a:endParaRP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mc:AlternateContent xmlns:mc="http://schemas.openxmlformats.org/markup-compatibility/2006" xmlns:p14="http://schemas.microsoft.com/office/powerpoint/2010/main">
        <mc:Choice Requires="p14">
          <p:contentPart p14:bwMode="auto" r:id="rId3">
            <p14:nvContentPartPr>
              <p14:cNvPr id="26" name="Ink 25">
                <a:extLst>
                  <a:ext uri="{FF2B5EF4-FFF2-40B4-BE49-F238E27FC236}">
                    <a16:creationId xmlns:a16="http://schemas.microsoft.com/office/drawing/2014/main" id="{20C9432A-6454-4489-B705-BAB31F18F195}"/>
                  </a:ext>
                </a:extLst>
              </p14:cNvPr>
              <p14:cNvContentPartPr/>
              <p14:nvPr/>
            </p14:nvContentPartPr>
            <p14:xfrm>
              <a:off x="9936360" y="6442373"/>
              <a:ext cx="1629360" cy="264600"/>
            </p14:xfrm>
          </p:contentPart>
        </mc:Choice>
        <mc:Fallback xmlns="">
          <p:pic>
            <p:nvPicPr>
              <p:cNvPr id="26" name="Ink 25">
                <a:extLst>
                  <a:ext uri="{FF2B5EF4-FFF2-40B4-BE49-F238E27FC236}">
                    <a16:creationId xmlns:a16="http://schemas.microsoft.com/office/drawing/2014/main" id="{20C9432A-6454-4489-B705-BAB31F18F195}"/>
                  </a:ext>
                </a:extLst>
              </p:cNvPr>
              <p:cNvPicPr/>
              <p:nvPr/>
            </p:nvPicPr>
            <p:blipFill>
              <a:blip r:embed="rId4"/>
              <a:stretch>
                <a:fillRect/>
              </a:stretch>
            </p:blipFill>
            <p:spPr>
              <a:xfrm>
                <a:off x="9873720" y="6379373"/>
                <a:ext cx="1755000" cy="390240"/>
              </a:xfrm>
              <a:prstGeom prst="rect">
                <a:avLst/>
              </a:prstGeom>
            </p:spPr>
          </p:pic>
        </mc:Fallback>
      </mc:AlternateContent>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9785" y="3505021"/>
            <a:ext cx="5381987" cy="3222479"/>
          </a:xfrm>
          <a:prstGeom prst="rect">
            <a:avLst/>
          </a:prstGeom>
        </p:spPr>
      </p:pic>
    </p:spTree>
    <p:extLst>
      <p:ext uri="{BB962C8B-B14F-4D97-AF65-F5344CB8AC3E}">
        <p14:creationId xmlns:p14="http://schemas.microsoft.com/office/powerpoint/2010/main" val="2687234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0" y="0"/>
            <a:ext cx="4940968" cy="6858000"/>
          </a:xfrm>
        </p:spPr>
      </p:pic>
      <p:sp>
        <p:nvSpPr>
          <p:cNvPr id="14" name="Rectangle 13" descr="Accent block">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4940968"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4940968" y="105190"/>
            <a:ext cx="5929875" cy="992443"/>
          </a:xfrm>
        </p:spPr>
        <p:txBody>
          <a:bodyPr>
            <a:normAutofit/>
          </a:bodyPr>
          <a:lstStyle/>
          <a:p>
            <a:pPr algn="ctr"/>
            <a:r>
              <a:rPr lang="en-US" sz="3600" dirty="0">
                <a:effectLst>
                  <a:outerShdw blurRad="38100" dist="38100" dir="2700000" algn="tl">
                    <a:srgbClr val="000000">
                      <a:alpha val="43137"/>
                    </a:srgbClr>
                  </a:outerShdw>
                </a:effectLst>
                <a:latin typeface="Book Antiqua" panose="02040602050305030304" pitchFamily="18" charset="0"/>
              </a:rPr>
              <a:t>Overview</a:t>
            </a: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4636167" y="1187116"/>
            <a:ext cx="6753727" cy="5171411"/>
          </a:xfrm>
        </p:spPr>
        <p:txBody>
          <a:bodyPr>
            <a:normAutofit/>
          </a:bodyPr>
          <a:lstStyle/>
          <a:p>
            <a:pPr lvl="0">
              <a:lnSpc>
                <a:spcPct val="150000"/>
              </a:lnSpc>
              <a:spcBef>
                <a:spcPts val="0"/>
              </a:spcBef>
            </a:pPr>
            <a:r>
              <a:rPr lang="en-US" sz="1800" b="1" dirty="0">
                <a:solidFill>
                  <a:schemeClr val="tx1"/>
                </a:solidFill>
                <a:latin typeface="Book Antiqua" panose="02040602050305030304" pitchFamily="18" charset="0"/>
              </a:rPr>
              <a:t>The CURE application for Android and iOS exists as a medium in which users can seek the help they need, connect with professionals and other survivors of opioid addiction as well as provide useful tools to keep people on track with prevention techniques.</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3</a:t>
            </a:fld>
            <a:endParaRPr lang="en-US" dirty="0"/>
          </a:p>
        </p:txBody>
      </p:sp>
      <mc:AlternateContent xmlns:mc="http://schemas.openxmlformats.org/markup-compatibility/2006" xmlns:p14="http://schemas.microsoft.com/office/powerpoint/2010/main">
        <mc:Choice Requires="p14">
          <p:contentPart p14:bwMode="auto" r:id="rId3">
            <p14:nvContentPartPr>
              <p14:cNvPr id="26" name="Ink 25">
                <a:extLst>
                  <a:ext uri="{FF2B5EF4-FFF2-40B4-BE49-F238E27FC236}">
                    <a16:creationId xmlns:a16="http://schemas.microsoft.com/office/drawing/2014/main" id="{20C9432A-6454-4489-B705-BAB31F18F195}"/>
                  </a:ext>
                </a:extLst>
              </p14:cNvPr>
              <p14:cNvContentPartPr/>
              <p14:nvPr/>
            </p14:nvContentPartPr>
            <p14:xfrm>
              <a:off x="9936360" y="6442373"/>
              <a:ext cx="1629360" cy="264600"/>
            </p14:xfrm>
          </p:contentPart>
        </mc:Choice>
        <mc:Fallback xmlns="">
          <p:pic>
            <p:nvPicPr>
              <p:cNvPr id="26" name="Ink 25">
                <a:extLst>
                  <a:ext uri="{FF2B5EF4-FFF2-40B4-BE49-F238E27FC236}">
                    <a16:creationId xmlns:a16="http://schemas.microsoft.com/office/drawing/2014/main" id="{20C9432A-6454-4489-B705-BAB31F18F195}"/>
                  </a:ext>
                </a:extLst>
              </p:cNvPr>
              <p:cNvPicPr/>
              <p:nvPr/>
            </p:nvPicPr>
            <p:blipFill>
              <a:blip r:embed="rId4"/>
              <a:stretch>
                <a:fillRect/>
              </a:stretch>
            </p:blipFill>
            <p:spPr>
              <a:xfrm>
                <a:off x="9873720" y="6379373"/>
                <a:ext cx="1755000" cy="390240"/>
              </a:xfrm>
              <a:prstGeom prst="rect">
                <a:avLst/>
              </a:prstGeom>
            </p:spPr>
          </p:pic>
        </mc:Fallback>
      </mc:AlternateContent>
    </p:spTree>
    <p:extLst>
      <p:ext uri="{BB962C8B-B14F-4D97-AF65-F5344CB8AC3E}">
        <p14:creationId xmlns:p14="http://schemas.microsoft.com/office/powerpoint/2010/main" val="3578503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4732421" cy="6857999"/>
          </a:xfrm>
          <a:noFill/>
        </p:spPr>
      </p:pic>
      <p:sp>
        <p:nvSpPr>
          <p:cNvPr id="11" name="Rectangle 13" descr="Accent block">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4732421"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119222" y="309101"/>
            <a:ext cx="6043246" cy="573989"/>
          </a:xfrm>
        </p:spPr>
        <p:txBody>
          <a:bodyPr>
            <a:normAutofit/>
          </a:bodyPr>
          <a:lstStyle/>
          <a:p>
            <a:pPr algn="ctr"/>
            <a:r>
              <a:rPr lang="en-US" sz="2800">
                <a:effectLst>
                  <a:outerShdw blurRad="38100" dist="38100" dir="2700000" algn="tl">
                    <a:srgbClr val="000000">
                      <a:alpha val="43137"/>
                    </a:srgbClr>
                  </a:outerShdw>
                </a:effectLst>
                <a:latin typeface="Book Antiqua" panose="02040602050305030304" pitchFamily="18" charset="0"/>
              </a:rPr>
              <a:t>CURE Goals</a:t>
            </a:r>
            <a:endParaRPr lang="en-US" sz="2800" dirty="0">
              <a:effectLst>
                <a:outerShdw blurRad="38100" dist="38100" dir="2700000" algn="tl">
                  <a:srgbClr val="000000">
                    <a:alpha val="43137"/>
                  </a:srgbClr>
                </a:outerShdw>
              </a:effectLst>
              <a:latin typeface="Book Antiqua" panose="02040602050305030304" pitchFamily="18" charset="0"/>
            </a:endParaRP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119222" y="1625512"/>
            <a:ext cx="6691778" cy="4636392"/>
          </a:xfrm>
        </p:spPr>
        <p:txBody>
          <a:bodyPr>
            <a:normAutofit/>
          </a:bodyPr>
          <a:lstStyle/>
          <a:p>
            <a:r>
              <a:rPr lang="en-US" sz="1800" dirty="0">
                <a:latin typeface="Book Antiqua" panose="02040602050305030304" pitchFamily="18" charset="0"/>
              </a:rPr>
              <a:t>Giving people more personal access to trusted services in their local area.</a:t>
            </a:r>
          </a:p>
          <a:p>
            <a:r>
              <a:rPr lang="en-US" sz="1800" dirty="0">
                <a:latin typeface="Book Antiqua" panose="02040602050305030304" pitchFamily="18" charset="0"/>
              </a:rPr>
              <a:t>Making resources more accessible.</a:t>
            </a:r>
          </a:p>
          <a:p>
            <a:r>
              <a:rPr lang="en-US" sz="1800" dirty="0">
                <a:latin typeface="Book Antiqua" panose="02040602050305030304" pitchFamily="18" charset="0"/>
              </a:rPr>
              <a:t>Creating a new design template for the CURE application.</a:t>
            </a:r>
          </a:p>
          <a:p>
            <a:r>
              <a:rPr lang="en-US" sz="1800" dirty="0">
                <a:latin typeface="Book Antiqua" panose="02040602050305030304" pitchFamily="18" charset="0"/>
              </a:rPr>
              <a:t>With substance abuse being such a specific field, an abundance of data has yet to be analyzed.</a:t>
            </a:r>
          </a:p>
          <a:p>
            <a:endParaRPr lang="en-US" sz="1800" dirty="0"/>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4</a:t>
            </a:fld>
            <a:endParaRPr lang="en-US"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0888A16C-BC38-4966-86A0-C9EF3957C6D5}"/>
                  </a:ext>
                </a:extLst>
              </p14:cNvPr>
              <p14:cNvContentPartPr/>
              <p14:nvPr/>
            </p14:nvContentPartPr>
            <p14:xfrm>
              <a:off x="10149840" y="6484133"/>
              <a:ext cx="1348560" cy="248040"/>
            </p14:xfrm>
          </p:contentPart>
        </mc:Choice>
        <mc:Fallback xmlns="">
          <p:pic>
            <p:nvPicPr>
              <p:cNvPr id="2" name="Ink 1">
                <a:extLst>
                  <a:ext uri="{FF2B5EF4-FFF2-40B4-BE49-F238E27FC236}">
                    <a16:creationId xmlns:a16="http://schemas.microsoft.com/office/drawing/2014/main" id="{0888A16C-BC38-4966-86A0-C9EF3957C6D5}"/>
                  </a:ext>
                </a:extLst>
              </p:cNvPr>
              <p:cNvPicPr/>
              <p:nvPr/>
            </p:nvPicPr>
            <p:blipFill>
              <a:blip r:embed="rId4"/>
              <a:stretch>
                <a:fillRect/>
              </a:stretch>
            </p:blipFill>
            <p:spPr>
              <a:xfrm>
                <a:off x="10087200" y="6421133"/>
                <a:ext cx="1474200" cy="373680"/>
              </a:xfrm>
              <a:prstGeom prst="rect">
                <a:avLst/>
              </a:prstGeom>
            </p:spPr>
          </p:pic>
        </mc:Fallback>
      </mc:AlternateContent>
    </p:spTree>
    <p:extLst>
      <p:ext uri="{BB962C8B-B14F-4D97-AF65-F5344CB8AC3E}">
        <p14:creationId xmlns:p14="http://schemas.microsoft.com/office/powerpoint/2010/main" val="132537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4732421" cy="6857999"/>
          </a:xfrm>
          <a:noFill/>
        </p:spPr>
      </p:pic>
      <p:sp>
        <p:nvSpPr>
          <p:cNvPr id="11" name="Rectangle 13" descr="Accent block">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4732421"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119222" y="309101"/>
            <a:ext cx="6043246" cy="573989"/>
          </a:xfrm>
        </p:spPr>
        <p:txBody>
          <a:bodyPr>
            <a:noAutofit/>
          </a:bodyPr>
          <a:lstStyle/>
          <a:p>
            <a:pPr algn="ctr"/>
            <a:r>
              <a:rPr lang="en-US" dirty="0">
                <a:effectLst>
                  <a:outerShdw blurRad="38100" dist="38100" dir="2700000" algn="tl">
                    <a:srgbClr val="000000">
                      <a:alpha val="43137"/>
                    </a:srgbClr>
                  </a:outerShdw>
                </a:effectLst>
                <a:latin typeface="Book Antiqua" panose="02040602050305030304" pitchFamily="18" charset="0"/>
              </a:rPr>
              <a:t>CURE Goals Continued…</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119222" y="1625512"/>
            <a:ext cx="6691778" cy="4636392"/>
          </a:xfrm>
        </p:spPr>
        <p:txBody>
          <a:bodyPr>
            <a:normAutofit/>
          </a:bodyPr>
          <a:lstStyle/>
          <a:p>
            <a:pPr marL="0" indent="0">
              <a:buNone/>
            </a:pPr>
            <a:r>
              <a:rPr lang="en-US" sz="2000" dirty="0">
                <a:latin typeface="Book Antiqua" panose="02040602050305030304" pitchFamily="18" charset="0"/>
              </a:rPr>
              <a:t>Some of the planned features include:</a:t>
            </a:r>
          </a:p>
          <a:p>
            <a:r>
              <a:rPr lang="en-US" sz="2000" dirty="0">
                <a:latin typeface="Book Antiqua" panose="02040602050305030304" pitchFamily="18" charset="0"/>
              </a:rPr>
              <a:t>Location services for finding centers and resources near you.</a:t>
            </a:r>
          </a:p>
          <a:p>
            <a:r>
              <a:rPr lang="en-US" sz="2000" dirty="0">
                <a:latin typeface="Book Antiqua" panose="02040602050305030304" pitchFamily="18" charset="0"/>
              </a:rPr>
              <a:t>Auto-dial for getting help in an emergency.</a:t>
            </a:r>
          </a:p>
          <a:p>
            <a:r>
              <a:rPr lang="en-US" sz="2000" dirty="0">
                <a:latin typeface="Book Antiqua" panose="02040602050305030304" pitchFamily="18" charset="0"/>
              </a:rPr>
              <a:t>Calendar Appointments.</a:t>
            </a:r>
          </a:p>
          <a:p>
            <a:r>
              <a:rPr lang="en-US" sz="2000" dirty="0">
                <a:latin typeface="Book Antiqua" panose="02040602050305030304" pitchFamily="18" charset="0"/>
              </a:rPr>
              <a:t>Goal tracking with notification updates.</a:t>
            </a:r>
          </a:p>
          <a:p>
            <a:r>
              <a:rPr lang="en-US" sz="2000" dirty="0">
                <a:latin typeface="Book Antiqua" panose="02040602050305030304" pitchFamily="18" charset="0"/>
              </a:rPr>
              <a:t>Event updates for community outreaching.</a:t>
            </a:r>
          </a:p>
          <a:p>
            <a:r>
              <a:rPr lang="en-US" sz="2000" dirty="0">
                <a:latin typeface="Book Antiqua" panose="02040602050305030304" pitchFamily="18" charset="0"/>
              </a:rPr>
              <a:t>Text help</a:t>
            </a:r>
          </a:p>
          <a:p>
            <a:endParaRPr lang="en-US" sz="1800" dirty="0">
              <a:latin typeface="Book Antiqua" panose="02040602050305030304" pitchFamily="18" charset="0"/>
            </a:endParaRPr>
          </a:p>
          <a:p>
            <a:endParaRPr lang="en-US" sz="1800" dirty="0"/>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5</a:t>
            </a:fld>
            <a:endParaRPr lang="en-US"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0888A16C-BC38-4966-86A0-C9EF3957C6D5}"/>
                  </a:ext>
                </a:extLst>
              </p14:cNvPr>
              <p14:cNvContentPartPr/>
              <p14:nvPr/>
            </p14:nvContentPartPr>
            <p14:xfrm>
              <a:off x="10149840" y="6484133"/>
              <a:ext cx="1348560" cy="248040"/>
            </p14:xfrm>
          </p:contentPart>
        </mc:Choice>
        <mc:Fallback xmlns="">
          <p:pic>
            <p:nvPicPr>
              <p:cNvPr id="2" name="Ink 1">
                <a:extLst>
                  <a:ext uri="{FF2B5EF4-FFF2-40B4-BE49-F238E27FC236}">
                    <a16:creationId xmlns:a16="http://schemas.microsoft.com/office/drawing/2014/main" id="{0888A16C-BC38-4966-86A0-C9EF3957C6D5}"/>
                  </a:ext>
                </a:extLst>
              </p:cNvPr>
              <p:cNvPicPr/>
              <p:nvPr/>
            </p:nvPicPr>
            <p:blipFill>
              <a:blip r:embed="rId4"/>
              <a:stretch>
                <a:fillRect/>
              </a:stretch>
            </p:blipFill>
            <p:spPr>
              <a:xfrm>
                <a:off x="10087200" y="6421133"/>
                <a:ext cx="1474200" cy="373680"/>
              </a:xfrm>
              <a:prstGeom prst="rect">
                <a:avLst/>
              </a:prstGeom>
            </p:spPr>
          </p:pic>
        </mc:Fallback>
      </mc:AlternateContent>
    </p:spTree>
    <p:extLst>
      <p:ext uri="{BB962C8B-B14F-4D97-AF65-F5344CB8AC3E}">
        <p14:creationId xmlns:p14="http://schemas.microsoft.com/office/powerpoint/2010/main" val="1279256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4732421" cy="6857999"/>
          </a:xfrm>
          <a:noFill/>
        </p:spPr>
      </p:pic>
      <p:sp>
        <p:nvSpPr>
          <p:cNvPr id="11" name="Rectangle 13" descr="Accent block">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4732421"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119222" y="309101"/>
            <a:ext cx="6043246" cy="573989"/>
          </a:xfrm>
        </p:spPr>
        <p:txBody>
          <a:bodyPr>
            <a:noAutofit/>
          </a:bodyPr>
          <a:lstStyle/>
          <a:p>
            <a:pPr algn="ctr"/>
            <a:r>
              <a:rPr lang="en-US" dirty="0">
                <a:effectLst>
                  <a:outerShdw blurRad="38100" dist="38100" dir="2700000" algn="tl">
                    <a:srgbClr val="000000">
                      <a:alpha val="43137"/>
                    </a:srgbClr>
                  </a:outerShdw>
                </a:effectLst>
                <a:latin typeface="Book Antiqua" panose="02040602050305030304" pitchFamily="18" charset="0"/>
              </a:rPr>
              <a:t>Product Specifications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119222" y="1625512"/>
            <a:ext cx="6691778" cy="4636392"/>
          </a:xfrm>
        </p:spPr>
        <p:txBody>
          <a:bodyPr>
            <a:normAutofit/>
          </a:bodyPr>
          <a:lstStyle/>
          <a:p>
            <a:r>
              <a:rPr lang="en-US" sz="2400" dirty="0">
                <a:latin typeface="Book Antiqua" panose="02040602050305030304" pitchFamily="18" charset="0"/>
              </a:rPr>
              <a:t>Creating a web application that can be ported to both Android and iOS devices.</a:t>
            </a:r>
          </a:p>
          <a:p>
            <a:r>
              <a:rPr lang="en-US" sz="2400" dirty="0">
                <a:latin typeface="Book Antiqua" panose="02040602050305030304" pitchFamily="18" charset="0"/>
              </a:rPr>
              <a:t>The primary audience for this application will be families affected by the opioid crisis, and individuals suffering from it.</a:t>
            </a:r>
          </a:p>
          <a:p>
            <a:r>
              <a:rPr lang="en-US" sz="2400" dirty="0">
                <a:latin typeface="Book Antiqua" panose="02040602050305030304" pitchFamily="18" charset="0"/>
              </a:rPr>
              <a:t>The particular genre  for target audience is self-help and organization. </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6</a:t>
            </a:fld>
            <a:endParaRPr lang="en-US"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0888A16C-BC38-4966-86A0-C9EF3957C6D5}"/>
                  </a:ext>
                </a:extLst>
              </p14:cNvPr>
              <p14:cNvContentPartPr/>
              <p14:nvPr/>
            </p14:nvContentPartPr>
            <p14:xfrm>
              <a:off x="10149840" y="6484133"/>
              <a:ext cx="1348560" cy="248040"/>
            </p14:xfrm>
          </p:contentPart>
        </mc:Choice>
        <mc:Fallback xmlns="">
          <p:pic>
            <p:nvPicPr>
              <p:cNvPr id="2" name="Ink 1">
                <a:extLst>
                  <a:ext uri="{FF2B5EF4-FFF2-40B4-BE49-F238E27FC236}">
                    <a16:creationId xmlns:a16="http://schemas.microsoft.com/office/drawing/2014/main" id="{0888A16C-BC38-4966-86A0-C9EF3957C6D5}"/>
                  </a:ext>
                </a:extLst>
              </p:cNvPr>
              <p:cNvPicPr/>
              <p:nvPr/>
            </p:nvPicPr>
            <p:blipFill>
              <a:blip r:embed="rId4"/>
              <a:stretch>
                <a:fillRect/>
              </a:stretch>
            </p:blipFill>
            <p:spPr>
              <a:xfrm>
                <a:off x="10087200" y="6421133"/>
                <a:ext cx="1474200" cy="373680"/>
              </a:xfrm>
              <a:prstGeom prst="rect">
                <a:avLst/>
              </a:prstGeom>
            </p:spPr>
          </p:pic>
        </mc:Fallback>
      </mc:AlternateContent>
    </p:spTree>
    <p:extLst>
      <p:ext uri="{BB962C8B-B14F-4D97-AF65-F5344CB8AC3E}">
        <p14:creationId xmlns:p14="http://schemas.microsoft.com/office/powerpoint/2010/main" val="2196004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4732421" cy="6857999"/>
          </a:xfrm>
          <a:noFill/>
        </p:spPr>
      </p:pic>
      <p:sp>
        <p:nvSpPr>
          <p:cNvPr id="11" name="Rectangle 13" descr="Accent block">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4732421"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119222" y="309101"/>
            <a:ext cx="6043246" cy="573989"/>
          </a:xfrm>
        </p:spPr>
        <p:txBody>
          <a:bodyPr>
            <a:noAutofit/>
          </a:bodyPr>
          <a:lstStyle/>
          <a:p>
            <a:pPr algn="ctr"/>
            <a:r>
              <a:rPr lang="en-US" dirty="0">
                <a:effectLst>
                  <a:outerShdw blurRad="38100" dist="38100" dir="2700000" algn="tl">
                    <a:srgbClr val="000000">
                      <a:alpha val="43137"/>
                    </a:srgbClr>
                  </a:outerShdw>
                </a:effectLst>
                <a:latin typeface="Book Antiqua" panose="02040602050305030304" pitchFamily="18" charset="0"/>
              </a:rPr>
              <a:t>Libraries and Frameworks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119222" y="1625512"/>
            <a:ext cx="6691778" cy="4636392"/>
          </a:xfrm>
        </p:spPr>
        <p:txBody>
          <a:bodyPr>
            <a:noAutofit/>
          </a:bodyPr>
          <a:lstStyle/>
          <a:p>
            <a:r>
              <a:rPr lang="en-US" sz="2400" dirty="0">
                <a:latin typeface="Book Antiqua" panose="02040602050305030304" pitchFamily="18" charset="0"/>
              </a:rPr>
              <a:t>Utilizing the Meteor API to develop the application.</a:t>
            </a:r>
          </a:p>
          <a:p>
            <a:r>
              <a:rPr lang="en-US" sz="2400" dirty="0">
                <a:latin typeface="Book Antiqua" panose="02040602050305030304" pitchFamily="18" charset="0"/>
              </a:rPr>
              <a:t>The primary language is going to JavaScript translated with Cordova for easier portability to iOS, and Android. </a:t>
            </a:r>
          </a:p>
          <a:p>
            <a:r>
              <a:rPr lang="en-US" sz="2400" dirty="0">
                <a:latin typeface="Book Antiqua" panose="02040602050305030304" pitchFamily="18" charset="0"/>
              </a:rPr>
              <a:t>The mapping functionality will use mongo DB, to hold the location data then integration using the Google Maps API or Arc GIS.</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7</a:t>
            </a:fld>
            <a:endParaRPr lang="en-US"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0888A16C-BC38-4966-86A0-C9EF3957C6D5}"/>
                  </a:ext>
                </a:extLst>
              </p14:cNvPr>
              <p14:cNvContentPartPr/>
              <p14:nvPr/>
            </p14:nvContentPartPr>
            <p14:xfrm>
              <a:off x="10149840" y="6484133"/>
              <a:ext cx="1348560" cy="248040"/>
            </p14:xfrm>
          </p:contentPart>
        </mc:Choice>
        <mc:Fallback xmlns="">
          <p:pic>
            <p:nvPicPr>
              <p:cNvPr id="2" name="Ink 1">
                <a:extLst>
                  <a:ext uri="{FF2B5EF4-FFF2-40B4-BE49-F238E27FC236}">
                    <a16:creationId xmlns:a16="http://schemas.microsoft.com/office/drawing/2014/main" id="{0888A16C-BC38-4966-86A0-C9EF3957C6D5}"/>
                  </a:ext>
                </a:extLst>
              </p:cNvPr>
              <p:cNvPicPr/>
              <p:nvPr/>
            </p:nvPicPr>
            <p:blipFill>
              <a:blip r:embed="rId4"/>
              <a:stretch>
                <a:fillRect/>
              </a:stretch>
            </p:blipFill>
            <p:spPr>
              <a:xfrm>
                <a:off x="10087200" y="6421133"/>
                <a:ext cx="1474200" cy="373680"/>
              </a:xfrm>
              <a:prstGeom prst="rect">
                <a:avLst/>
              </a:prstGeom>
            </p:spPr>
          </p:pic>
        </mc:Fallback>
      </mc:AlternateContent>
    </p:spTree>
    <p:extLst>
      <p:ext uri="{BB962C8B-B14F-4D97-AF65-F5344CB8AC3E}">
        <p14:creationId xmlns:p14="http://schemas.microsoft.com/office/powerpoint/2010/main" val="1172896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flipV="1">
            <a:off x="0" y="0"/>
            <a:ext cx="4936085" cy="6851222"/>
          </a:xfrm>
        </p:spPr>
      </p:pic>
      <p:sp>
        <p:nvSpPr>
          <p:cNvPr id="14" name="Rectangle 13" descr="Accent block">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7772" y="-30480"/>
            <a:ext cx="5027947" cy="6897002"/>
          </a:xfrm>
          <a:custGeom>
            <a:avLst/>
            <a:gdLst>
              <a:gd name="connsiteX0" fmla="*/ 0 w 4940968"/>
              <a:gd name="connsiteY0" fmla="*/ 6882714 h 6882714"/>
              <a:gd name="connsiteX1" fmla="*/ 1235242 w 4940968"/>
              <a:gd name="connsiteY1" fmla="*/ 0 h 6882714"/>
              <a:gd name="connsiteX2" fmla="*/ 4940968 w 4940968"/>
              <a:gd name="connsiteY2" fmla="*/ 0 h 6882714"/>
              <a:gd name="connsiteX3" fmla="*/ 3705726 w 4940968"/>
              <a:gd name="connsiteY3" fmla="*/ 6882714 h 6882714"/>
              <a:gd name="connsiteX4" fmla="*/ 0 w 4940968"/>
              <a:gd name="connsiteY4" fmla="*/ 6882714 h 6882714"/>
              <a:gd name="connsiteX0" fmla="*/ 7771 w 4948739"/>
              <a:gd name="connsiteY0" fmla="*/ 6897002 h 6897002"/>
              <a:gd name="connsiteX1" fmla="*/ 0 w 4948739"/>
              <a:gd name="connsiteY1" fmla="*/ 0 h 6897002"/>
              <a:gd name="connsiteX2" fmla="*/ 4948739 w 4948739"/>
              <a:gd name="connsiteY2" fmla="*/ 14288 h 6897002"/>
              <a:gd name="connsiteX3" fmla="*/ 3713497 w 4948739"/>
              <a:gd name="connsiteY3" fmla="*/ 6897002 h 6897002"/>
              <a:gd name="connsiteX4" fmla="*/ 7771 w 4948739"/>
              <a:gd name="connsiteY4" fmla="*/ 6897002 h 6897002"/>
              <a:gd name="connsiteX0" fmla="*/ 7771 w 5027947"/>
              <a:gd name="connsiteY0" fmla="*/ 6897002 h 6897002"/>
              <a:gd name="connsiteX1" fmla="*/ 0 w 5027947"/>
              <a:gd name="connsiteY1" fmla="*/ 0 h 6897002"/>
              <a:gd name="connsiteX2" fmla="*/ 4948739 w 5027947"/>
              <a:gd name="connsiteY2" fmla="*/ 14288 h 6897002"/>
              <a:gd name="connsiteX3" fmla="*/ 5027947 w 5027947"/>
              <a:gd name="connsiteY3" fmla="*/ 6868427 h 6897002"/>
              <a:gd name="connsiteX4" fmla="*/ 7771 w 5027947"/>
              <a:gd name="connsiteY4" fmla="*/ 6897002 h 6897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7947" h="6897002">
                <a:moveTo>
                  <a:pt x="7771" y="6897002"/>
                </a:moveTo>
                <a:cubicBezTo>
                  <a:pt x="5181" y="4598001"/>
                  <a:pt x="2590" y="2299001"/>
                  <a:pt x="0" y="0"/>
                </a:cubicBezTo>
                <a:lnTo>
                  <a:pt x="4948739" y="14288"/>
                </a:lnTo>
                <a:lnTo>
                  <a:pt x="5027947" y="6868427"/>
                </a:lnTo>
                <a:lnTo>
                  <a:pt x="7771" y="6897002"/>
                </a:lnTo>
                <a:close/>
              </a:path>
            </a:pathLst>
          </a:custGeom>
          <a:gradFill flip="none" rotWithShape="1">
            <a:gsLst>
              <a:gs pos="13000">
                <a:srgbClr val="01023B">
                  <a:alpha val="50000"/>
                </a:srgbClr>
              </a:gs>
              <a:gs pos="100000">
                <a:srgbClr val="E99757">
                  <a:alpha val="50000"/>
                </a:srgbClr>
              </a:gs>
              <a:gs pos="50000">
                <a:srgbClr val="A53F52">
                  <a:alpha val="50000"/>
                </a:srgb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4732421" y="162591"/>
            <a:ext cx="7459579" cy="994698"/>
          </a:xfrm>
        </p:spPr>
        <p:txBody>
          <a:bodyPr>
            <a:normAutofit/>
          </a:bodyPr>
          <a:lstStyle/>
          <a:p>
            <a:pPr algn="ctr"/>
            <a:r>
              <a:rPr lang="en-US" sz="3600" dirty="0">
                <a:effectLst>
                  <a:outerShdw blurRad="38100" dist="38100" dir="2700000" algn="tl">
                    <a:srgbClr val="000000">
                      <a:alpha val="43137"/>
                    </a:srgbClr>
                  </a:outerShdw>
                </a:effectLst>
                <a:latin typeface="Book Antiqua" panose="02040602050305030304" pitchFamily="18" charset="0"/>
              </a:rPr>
              <a:t>Functionality</a:t>
            </a: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4936085" y="1155745"/>
            <a:ext cx="7052249" cy="5643562"/>
          </a:xfrm>
        </p:spPr>
        <p:txBody>
          <a:bodyPr>
            <a:normAutofit fontScale="77500" lnSpcReduction="20000"/>
          </a:bodyPr>
          <a:lstStyle/>
          <a:p>
            <a:pPr marL="285750" lvl="0" indent="-285750">
              <a:lnSpc>
                <a:spcPct val="150000"/>
              </a:lnSpc>
              <a:spcBef>
                <a:spcPts val="1600"/>
              </a:spcBef>
              <a:spcAft>
                <a:spcPts val="1600"/>
              </a:spcAft>
              <a:buFont typeface="Arial" panose="020B0604020202020204" pitchFamily="34" charset="0"/>
              <a:buChar char="•"/>
            </a:pPr>
            <a:r>
              <a:rPr lang="en-US" sz="2100" b="1" dirty="0">
                <a:solidFill>
                  <a:schemeClr val="tx1"/>
                </a:solidFill>
                <a:latin typeface="Book Antiqua" panose="02040602050305030304" pitchFamily="18" charset="0"/>
              </a:rPr>
              <a:t>Calendar</a:t>
            </a:r>
          </a:p>
          <a:p>
            <a:pPr marL="742950" lvl="1" indent="-285750">
              <a:spcBef>
                <a:spcPts val="1600"/>
              </a:spcBef>
              <a:spcAft>
                <a:spcPts val="1600"/>
              </a:spcAft>
              <a:buFont typeface="Arial" panose="020B0604020202020204" pitchFamily="34" charset="0"/>
              <a:buChar char="•"/>
            </a:pPr>
            <a:r>
              <a:rPr lang="en-US" sz="2100" b="1" dirty="0">
                <a:solidFill>
                  <a:schemeClr val="tx1"/>
                </a:solidFill>
                <a:latin typeface="Book Antiqua" panose="02040602050305030304" pitchFamily="18" charset="0"/>
              </a:rPr>
              <a:t>Public calendar which automatically populates events and dates.</a:t>
            </a:r>
          </a:p>
          <a:p>
            <a:pPr marL="742950" lvl="1" indent="-285750">
              <a:spcBef>
                <a:spcPts val="1600"/>
              </a:spcBef>
              <a:spcAft>
                <a:spcPts val="1600"/>
              </a:spcAft>
              <a:buFont typeface="Arial" panose="020B0604020202020204" pitchFamily="34" charset="0"/>
              <a:buChar char="•"/>
            </a:pPr>
            <a:r>
              <a:rPr lang="en-US" sz="2100" b="1" dirty="0">
                <a:solidFill>
                  <a:schemeClr val="tx1"/>
                </a:solidFill>
                <a:latin typeface="Book Antiqua" panose="02040602050305030304" pitchFamily="18" charset="0"/>
              </a:rPr>
              <a:t>Private calendar which can pull from the public calendar.</a:t>
            </a:r>
          </a:p>
          <a:p>
            <a:pPr marL="285750" indent="-285750">
              <a:spcBef>
                <a:spcPts val="1600"/>
              </a:spcBef>
              <a:spcAft>
                <a:spcPts val="1600"/>
              </a:spcAft>
              <a:buFont typeface="Arial" panose="020B0604020202020204" pitchFamily="34" charset="0"/>
              <a:buChar char="•"/>
            </a:pPr>
            <a:r>
              <a:rPr lang="en-US" sz="2100" b="1" dirty="0">
                <a:solidFill>
                  <a:schemeClr val="tx1"/>
                </a:solidFill>
                <a:latin typeface="Book Antiqua" panose="02040602050305030304" pitchFamily="18" charset="0"/>
              </a:rPr>
              <a:t>Hot Dial</a:t>
            </a:r>
          </a:p>
          <a:p>
            <a:pPr marL="742950" lvl="1" indent="-285750">
              <a:spcBef>
                <a:spcPts val="1600"/>
              </a:spcBef>
              <a:spcAft>
                <a:spcPts val="1600"/>
              </a:spcAft>
              <a:buFont typeface="Arial" panose="020B0604020202020204" pitchFamily="34" charset="0"/>
              <a:buChar char="•"/>
            </a:pPr>
            <a:r>
              <a:rPr lang="en-US" sz="2100" b="1" dirty="0">
                <a:solidFill>
                  <a:schemeClr val="tx1"/>
                </a:solidFill>
                <a:latin typeface="Book Antiqua" panose="02040602050305030304" pitchFamily="18" charset="0"/>
              </a:rPr>
              <a:t>Numbers for help facilities are designed with buttons which will immediately call the facilities.</a:t>
            </a:r>
          </a:p>
          <a:p>
            <a:pPr marL="285750" indent="-285750">
              <a:spcBef>
                <a:spcPts val="1600"/>
              </a:spcBef>
              <a:spcAft>
                <a:spcPts val="1600"/>
              </a:spcAft>
              <a:buFont typeface="Arial" panose="020B0604020202020204" pitchFamily="34" charset="0"/>
              <a:buChar char="•"/>
            </a:pPr>
            <a:r>
              <a:rPr lang="en-US" sz="2100" b="1" dirty="0">
                <a:solidFill>
                  <a:schemeClr val="tx1"/>
                </a:solidFill>
                <a:latin typeface="Book Antiqua" panose="02040602050305030304" pitchFamily="18" charset="0"/>
              </a:rPr>
              <a:t>Goal Tracking Log</a:t>
            </a:r>
          </a:p>
          <a:p>
            <a:pPr marL="742950" lvl="1" indent="-285750">
              <a:spcBef>
                <a:spcPts val="1600"/>
              </a:spcBef>
              <a:spcAft>
                <a:spcPts val="1600"/>
              </a:spcAft>
              <a:buFont typeface="Arial" panose="020B0604020202020204" pitchFamily="34" charset="0"/>
              <a:buChar char="•"/>
            </a:pPr>
            <a:r>
              <a:rPr lang="en-US" sz="2100" b="1" dirty="0">
                <a:solidFill>
                  <a:schemeClr val="tx1"/>
                </a:solidFill>
                <a:latin typeface="Book Antiqua" panose="02040602050305030304" pitchFamily="18" charset="0"/>
              </a:rPr>
              <a:t>Users can keep a log of progress and interactions.</a:t>
            </a:r>
          </a:p>
          <a:p>
            <a:pPr marL="742950" lvl="1" indent="-285750">
              <a:spcBef>
                <a:spcPts val="1600"/>
              </a:spcBef>
              <a:spcAft>
                <a:spcPts val="1600"/>
              </a:spcAft>
              <a:buFont typeface="Arial" panose="020B0604020202020204" pitchFamily="34" charset="0"/>
              <a:buChar char="•"/>
            </a:pPr>
            <a:endParaRPr lang="en-US" sz="1800" b="1" dirty="0">
              <a:solidFill>
                <a:schemeClr val="tx1"/>
              </a:solidFill>
              <a:latin typeface="Book Antiqua" panose="02040602050305030304" pitchFamily="18" charset="0"/>
            </a:endParaRPr>
          </a:p>
          <a:p>
            <a:endParaRPr lang="en-US"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8</a:t>
            </a:fld>
            <a:endParaRPr lang="en-US" dirty="0"/>
          </a:p>
        </p:txBody>
      </p:sp>
      <mc:AlternateContent xmlns:mc="http://schemas.openxmlformats.org/markup-compatibility/2006" xmlns:p14="http://schemas.microsoft.com/office/powerpoint/2010/main">
        <mc:Choice Requires="p14">
          <p:contentPart p14:bwMode="auto" r:id="rId3">
            <p14:nvContentPartPr>
              <p14:cNvPr id="2114" name="Ink 2113">
                <a:extLst>
                  <a:ext uri="{FF2B5EF4-FFF2-40B4-BE49-F238E27FC236}">
                    <a16:creationId xmlns:a16="http://schemas.microsoft.com/office/drawing/2014/main" id="{EC89AA18-0E46-4B77-A52A-CB6489AEDFBA}"/>
                  </a:ext>
                </a:extLst>
              </p14:cNvPr>
              <p14:cNvContentPartPr/>
              <p14:nvPr/>
            </p14:nvContentPartPr>
            <p14:xfrm>
              <a:off x="9927360" y="6442187"/>
              <a:ext cx="1702440" cy="357120"/>
            </p14:xfrm>
          </p:contentPart>
        </mc:Choice>
        <mc:Fallback xmlns="">
          <p:pic>
            <p:nvPicPr>
              <p:cNvPr id="2114" name="Ink 2113">
                <a:extLst>
                  <a:ext uri="{FF2B5EF4-FFF2-40B4-BE49-F238E27FC236}">
                    <a16:creationId xmlns:a16="http://schemas.microsoft.com/office/drawing/2014/main" id="{EC89AA18-0E46-4B77-A52A-CB6489AEDFBA}"/>
                  </a:ext>
                </a:extLst>
              </p:cNvPr>
              <p:cNvPicPr/>
              <p:nvPr/>
            </p:nvPicPr>
            <p:blipFill>
              <a:blip r:embed="rId4"/>
              <a:stretch>
                <a:fillRect/>
              </a:stretch>
            </p:blipFill>
            <p:spPr>
              <a:xfrm>
                <a:off x="9864720" y="6379250"/>
                <a:ext cx="1828080" cy="482633"/>
              </a:xfrm>
              <a:prstGeom prst="rect">
                <a:avLst/>
              </a:prstGeom>
            </p:spPr>
          </p:pic>
        </mc:Fallback>
      </mc:AlternateContent>
    </p:spTree>
    <p:extLst>
      <p:ext uri="{BB962C8B-B14F-4D97-AF65-F5344CB8AC3E}">
        <p14:creationId xmlns:p14="http://schemas.microsoft.com/office/powerpoint/2010/main" val="3370373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0" y="0"/>
            <a:ext cx="4940968" cy="6858000"/>
          </a:xfrm>
        </p:spPr>
      </p:pic>
      <p:sp>
        <p:nvSpPr>
          <p:cNvPr id="14" name="Rectangle 13" descr="Accent block">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7772" y="-14288"/>
            <a:ext cx="5027947" cy="6897002"/>
          </a:xfrm>
          <a:custGeom>
            <a:avLst/>
            <a:gdLst>
              <a:gd name="connsiteX0" fmla="*/ 0 w 4940968"/>
              <a:gd name="connsiteY0" fmla="*/ 6882714 h 6882714"/>
              <a:gd name="connsiteX1" fmla="*/ 1235242 w 4940968"/>
              <a:gd name="connsiteY1" fmla="*/ 0 h 6882714"/>
              <a:gd name="connsiteX2" fmla="*/ 4940968 w 4940968"/>
              <a:gd name="connsiteY2" fmla="*/ 0 h 6882714"/>
              <a:gd name="connsiteX3" fmla="*/ 3705726 w 4940968"/>
              <a:gd name="connsiteY3" fmla="*/ 6882714 h 6882714"/>
              <a:gd name="connsiteX4" fmla="*/ 0 w 4940968"/>
              <a:gd name="connsiteY4" fmla="*/ 6882714 h 6882714"/>
              <a:gd name="connsiteX0" fmla="*/ 7771 w 4948739"/>
              <a:gd name="connsiteY0" fmla="*/ 6897002 h 6897002"/>
              <a:gd name="connsiteX1" fmla="*/ 0 w 4948739"/>
              <a:gd name="connsiteY1" fmla="*/ 0 h 6897002"/>
              <a:gd name="connsiteX2" fmla="*/ 4948739 w 4948739"/>
              <a:gd name="connsiteY2" fmla="*/ 14288 h 6897002"/>
              <a:gd name="connsiteX3" fmla="*/ 3713497 w 4948739"/>
              <a:gd name="connsiteY3" fmla="*/ 6897002 h 6897002"/>
              <a:gd name="connsiteX4" fmla="*/ 7771 w 4948739"/>
              <a:gd name="connsiteY4" fmla="*/ 6897002 h 6897002"/>
              <a:gd name="connsiteX0" fmla="*/ 7771 w 5027947"/>
              <a:gd name="connsiteY0" fmla="*/ 6897002 h 6897002"/>
              <a:gd name="connsiteX1" fmla="*/ 0 w 5027947"/>
              <a:gd name="connsiteY1" fmla="*/ 0 h 6897002"/>
              <a:gd name="connsiteX2" fmla="*/ 4948739 w 5027947"/>
              <a:gd name="connsiteY2" fmla="*/ 14288 h 6897002"/>
              <a:gd name="connsiteX3" fmla="*/ 5027947 w 5027947"/>
              <a:gd name="connsiteY3" fmla="*/ 6868427 h 6897002"/>
              <a:gd name="connsiteX4" fmla="*/ 7771 w 5027947"/>
              <a:gd name="connsiteY4" fmla="*/ 6897002 h 6897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7947" h="6897002">
                <a:moveTo>
                  <a:pt x="7771" y="6897002"/>
                </a:moveTo>
                <a:cubicBezTo>
                  <a:pt x="5181" y="4598001"/>
                  <a:pt x="2590" y="2299001"/>
                  <a:pt x="0" y="0"/>
                </a:cubicBezTo>
                <a:lnTo>
                  <a:pt x="4948739" y="14288"/>
                </a:lnTo>
                <a:lnTo>
                  <a:pt x="5027947" y="6868427"/>
                </a:lnTo>
                <a:lnTo>
                  <a:pt x="7771" y="6897002"/>
                </a:lnTo>
                <a:close/>
              </a:path>
            </a:pathLst>
          </a:cu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4732421" y="162591"/>
            <a:ext cx="7459579" cy="994698"/>
          </a:xfrm>
        </p:spPr>
        <p:txBody>
          <a:bodyPr>
            <a:normAutofit/>
          </a:bodyPr>
          <a:lstStyle/>
          <a:p>
            <a:pPr algn="ctr"/>
            <a:r>
              <a:rPr lang="en-US" sz="3600" dirty="0">
                <a:effectLst>
                  <a:outerShdw blurRad="38100" dist="38100" dir="2700000" algn="tl">
                    <a:srgbClr val="000000">
                      <a:alpha val="43137"/>
                    </a:srgbClr>
                  </a:outerShdw>
                </a:effectLst>
                <a:latin typeface="Book Antiqua" panose="02040602050305030304" pitchFamily="18" charset="0"/>
              </a:rPr>
              <a:t>Functionality cont.</a:t>
            </a: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4936085" y="1157289"/>
            <a:ext cx="7052249" cy="5443535"/>
          </a:xfrm>
        </p:spPr>
        <p:txBody>
          <a:bodyPr>
            <a:normAutofit/>
          </a:bodyPr>
          <a:lstStyle/>
          <a:p>
            <a:pPr marL="285750" lvl="0" indent="-285750">
              <a:lnSpc>
                <a:spcPct val="150000"/>
              </a:lnSpc>
              <a:spcBef>
                <a:spcPts val="1600"/>
              </a:spcBef>
              <a:spcAft>
                <a:spcPts val="1600"/>
              </a:spcAft>
              <a:buFont typeface="Arial" panose="020B0604020202020204" pitchFamily="34" charset="0"/>
              <a:buChar char="•"/>
            </a:pPr>
            <a:r>
              <a:rPr lang="en-US" b="1" dirty="0">
                <a:solidFill>
                  <a:schemeClr val="tx1"/>
                </a:solidFill>
                <a:latin typeface="Book Antiqua" panose="02040602050305030304" pitchFamily="18" charset="0"/>
              </a:rPr>
              <a:t>Text Help</a:t>
            </a:r>
          </a:p>
          <a:p>
            <a:pPr marL="742950" lvl="1" indent="-285750">
              <a:spcBef>
                <a:spcPts val="1600"/>
              </a:spcBef>
              <a:spcAft>
                <a:spcPts val="1600"/>
              </a:spcAft>
              <a:buFont typeface="Arial" panose="020B0604020202020204" pitchFamily="34" charset="0"/>
              <a:buChar char="•"/>
            </a:pPr>
            <a:r>
              <a:rPr lang="en-US" sz="1800" b="1" dirty="0">
                <a:solidFill>
                  <a:schemeClr val="tx1"/>
                </a:solidFill>
                <a:latin typeface="Book Antiqua" panose="02040602050305030304" pitchFamily="18" charset="0"/>
              </a:rPr>
              <a:t>Anonymous texting provided for users seeking help.</a:t>
            </a:r>
          </a:p>
          <a:p>
            <a:pPr marL="285750" indent="-285750">
              <a:spcBef>
                <a:spcPts val="1600"/>
              </a:spcBef>
              <a:spcAft>
                <a:spcPts val="1600"/>
              </a:spcAft>
              <a:buFont typeface="Arial" panose="020B0604020202020204" pitchFamily="34" charset="0"/>
              <a:buChar char="•"/>
            </a:pPr>
            <a:r>
              <a:rPr lang="en-US" b="1" dirty="0">
                <a:solidFill>
                  <a:schemeClr val="tx1"/>
                </a:solidFill>
                <a:latin typeface="Book Antiqua" panose="02040602050305030304" pitchFamily="18" charset="0"/>
              </a:rPr>
              <a:t>Location Services</a:t>
            </a:r>
          </a:p>
          <a:p>
            <a:pPr marL="742950" lvl="1" indent="-285750">
              <a:spcBef>
                <a:spcPts val="1600"/>
              </a:spcBef>
              <a:spcAft>
                <a:spcPts val="1600"/>
              </a:spcAft>
              <a:buFont typeface="Arial" panose="020B0604020202020204" pitchFamily="34" charset="0"/>
              <a:buChar char="•"/>
            </a:pPr>
            <a:r>
              <a:rPr lang="en-US" sz="1800" b="1" dirty="0">
                <a:solidFill>
                  <a:schemeClr val="tx1"/>
                </a:solidFill>
                <a:latin typeface="Book Antiqua" panose="02040602050305030304" pitchFamily="18" charset="0"/>
              </a:rPr>
              <a:t>Viewing facilities and event locations on a map.</a:t>
            </a:r>
          </a:p>
          <a:p>
            <a:pPr marL="285750" indent="-285750">
              <a:spcBef>
                <a:spcPts val="1600"/>
              </a:spcBef>
              <a:spcAft>
                <a:spcPts val="1600"/>
              </a:spcAft>
              <a:buFont typeface="Arial" panose="020B0604020202020204" pitchFamily="34" charset="0"/>
              <a:buChar char="•"/>
            </a:pPr>
            <a:r>
              <a:rPr lang="en-US" b="1" dirty="0">
                <a:solidFill>
                  <a:schemeClr val="tx1"/>
                </a:solidFill>
                <a:latin typeface="Book Antiqua" panose="02040602050305030304" pitchFamily="18" charset="0"/>
              </a:rPr>
              <a:t>Courses and Training</a:t>
            </a:r>
          </a:p>
          <a:p>
            <a:pPr marL="742950" lvl="1" indent="-285750">
              <a:spcBef>
                <a:spcPts val="1600"/>
              </a:spcBef>
              <a:spcAft>
                <a:spcPts val="1600"/>
              </a:spcAft>
              <a:buFont typeface="Arial" panose="020B0604020202020204" pitchFamily="34" charset="0"/>
              <a:buChar char="•"/>
            </a:pPr>
            <a:r>
              <a:rPr lang="en-US" sz="1800" b="1" dirty="0">
                <a:solidFill>
                  <a:schemeClr val="tx1"/>
                </a:solidFill>
                <a:latin typeface="Book Antiqua" panose="02040602050305030304" pitchFamily="18" charset="0"/>
              </a:rPr>
              <a:t>Querying events and online courses from outside sites.</a:t>
            </a:r>
            <a:endParaRPr lang="en-US" sz="1200" b="1" dirty="0">
              <a:solidFill>
                <a:schemeClr val="tx1"/>
              </a:solidFill>
              <a:latin typeface="Book Antiqua" panose="02040602050305030304" pitchFamily="18" charset="0"/>
            </a:endParaRPr>
          </a:p>
          <a:p>
            <a:endParaRPr lang="en-US"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9</a:t>
            </a:fld>
            <a:endParaRPr lang="en-US" dirty="0"/>
          </a:p>
        </p:txBody>
      </p:sp>
      <mc:AlternateContent xmlns:mc="http://schemas.openxmlformats.org/markup-compatibility/2006" xmlns:p14="http://schemas.microsoft.com/office/powerpoint/2010/main">
        <mc:Choice Requires="p14">
          <p:contentPart p14:bwMode="auto" r:id="rId3">
            <p14:nvContentPartPr>
              <p14:cNvPr id="2114" name="Ink 2113">
                <a:extLst>
                  <a:ext uri="{FF2B5EF4-FFF2-40B4-BE49-F238E27FC236}">
                    <a16:creationId xmlns:a16="http://schemas.microsoft.com/office/drawing/2014/main" id="{EC89AA18-0E46-4B77-A52A-CB6489AEDFBA}"/>
                  </a:ext>
                </a:extLst>
              </p14:cNvPr>
              <p14:cNvContentPartPr/>
              <p14:nvPr/>
            </p14:nvContentPartPr>
            <p14:xfrm>
              <a:off x="9927360" y="6442187"/>
              <a:ext cx="1702440" cy="357120"/>
            </p14:xfrm>
          </p:contentPart>
        </mc:Choice>
        <mc:Fallback xmlns="">
          <p:pic>
            <p:nvPicPr>
              <p:cNvPr id="2114" name="Ink 2113">
                <a:extLst>
                  <a:ext uri="{FF2B5EF4-FFF2-40B4-BE49-F238E27FC236}">
                    <a16:creationId xmlns:a16="http://schemas.microsoft.com/office/drawing/2014/main" id="{EC89AA18-0E46-4B77-A52A-CB6489AEDFBA}"/>
                  </a:ext>
                </a:extLst>
              </p:cNvPr>
              <p:cNvPicPr/>
              <p:nvPr/>
            </p:nvPicPr>
            <p:blipFill>
              <a:blip r:embed="rId4"/>
              <a:stretch>
                <a:fillRect/>
              </a:stretch>
            </p:blipFill>
            <p:spPr>
              <a:xfrm>
                <a:off x="9864720" y="6379250"/>
                <a:ext cx="1828080" cy="482633"/>
              </a:xfrm>
              <a:prstGeom prst="rect">
                <a:avLst/>
              </a:prstGeom>
            </p:spPr>
          </p:pic>
        </mc:Fallback>
      </mc:AlternateContent>
    </p:spTree>
    <p:extLst>
      <p:ext uri="{BB962C8B-B14F-4D97-AF65-F5344CB8AC3E}">
        <p14:creationId xmlns:p14="http://schemas.microsoft.com/office/powerpoint/2010/main" val="944277059"/>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nical_Presentation_01_AS - v5" id="{E8D6DDC5-0F6D-45B7-B131-D0E18166558C}" vid="{A5BE99D8-16B2-4823-A7C9-A4C93BD888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0C9F62E-0773-4164-B986-3E326BE687C9}">
  <ds:schemaRefs>
    <ds:schemaRef ds:uri="http://purl.org/dc/terms/"/>
    <ds:schemaRef ds:uri="http://schemas.microsoft.com/office/2006/documentManagement/types"/>
    <ds:schemaRef ds:uri="6dc4bcd6-49db-4c07-9060-8acfc67cef9f"/>
    <ds:schemaRef ds:uri="http://schemas.microsoft.com/office/infopath/2007/PartnerControls"/>
    <ds:schemaRef ds:uri="http://purl.org/dc/elements/1.1/"/>
    <ds:schemaRef ds:uri="fb0879af-3eba-417a-a55a-ffe6dcd6ca77"/>
    <ds:schemaRef ds:uri="http://schemas.microsoft.com/office/2006/metadata/properties"/>
    <ds:schemaRef ds:uri="http://schemas.openxmlformats.org/package/2006/metadata/core-properties"/>
    <ds:schemaRef ds:uri="http://schemas.microsoft.com/sharepoint/v3"/>
    <ds:schemaRef ds:uri="http://www.w3.org/XML/1998/namespace"/>
    <ds:schemaRef ds:uri="http://purl.org/dc/dcmitype/"/>
  </ds:schemaRefs>
</ds:datastoreItem>
</file>

<file path=customXml/itemProps2.xml><?xml version="1.0" encoding="utf-8"?>
<ds:datastoreItem xmlns:ds="http://schemas.openxmlformats.org/officeDocument/2006/customXml" ds:itemID="{F3C5BC67-BC5F-49A0-B382-4FB47F800C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264107-8248-43DA-8012-F707E0E46E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631</Words>
  <Application>Microsoft Office PowerPoint</Application>
  <PresentationFormat>Widescreen</PresentationFormat>
  <Paragraphs>96</Paragraphs>
  <Slides>14</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Bebas</vt:lpstr>
      <vt:lpstr>Gill Sans</vt:lpstr>
      <vt:lpstr>Gill Sans Light</vt:lpstr>
      <vt:lpstr>Arial</vt:lpstr>
      <vt:lpstr>Book Antiqua</vt:lpstr>
      <vt:lpstr>Calibri</vt:lpstr>
      <vt:lpstr>Calibri Light</vt:lpstr>
      <vt:lpstr>Wingdings</vt:lpstr>
      <vt:lpstr>Office Theme</vt:lpstr>
      <vt:lpstr>CURE Web App</vt:lpstr>
      <vt:lpstr>Background</vt:lpstr>
      <vt:lpstr>Overview</vt:lpstr>
      <vt:lpstr>CURE Goals</vt:lpstr>
      <vt:lpstr>CURE Goals Continued…</vt:lpstr>
      <vt:lpstr>Product Specifications</vt:lpstr>
      <vt:lpstr>Libraries and Frameworks</vt:lpstr>
      <vt:lpstr>Functionality</vt:lpstr>
      <vt:lpstr>Functionality cont.</vt:lpstr>
      <vt:lpstr>Usability</vt:lpstr>
      <vt:lpstr>Usability</vt:lpstr>
      <vt:lpstr>System Details</vt:lpstr>
      <vt:lpstr>Security</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2018-09-10T20:55:45Z</dcterms:created>
  <dcterms:modified xsi:type="dcterms:W3CDTF">2019-01-31T22:11:08Z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